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0" autoAdjust="0"/>
    <p:restoredTop sz="98229" autoAdjust="0"/>
  </p:normalViewPr>
  <p:slideViewPr>
    <p:cSldViewPr showGuides="1">
      <p:cViewPr>
        <p:scale>
          <a:sx n="100" d="100"/>
          <a:sy n="100" d="100"/>
        </p:scale>
        <p:origin x="132" y="-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/>
          <p:cNvGrpSpPr/>
          <p:nvPr userDrawn="1"/>
        </p:nvGrpSpPr>
        <p:grpSpPr>
          <a:xfrm>
            <a:off x="2210595" y="3982454"/>
            <a:ext cx="364464" cy="935038"/>
            <a:chOff x="2210595" y="3983248"/>
            <a:chExt cx="3644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92826" y="4240755"/>
              <a:ext cx="1" cy="3644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25308" y="4450767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8120065" y="3979837"/>
            <a:ext cx="396083" cy="935038"/>
            <a:chOff x="8120065" y="3979837"/>
            <a:chExt cx="396083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>
              <a:off x="8318107" y="4251931"/>
              <a:ext cx="0" cy="39608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8" y="4447356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4879644" y="6355767"/>
            <a:ext cx="935038" cy="377988"/>
            <a:chOff x="4889850" y="6355767"/>
            <a:chExt cx="935038" cy="377988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68375" y="6544760"/>
              <a:ext cx="377988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57369" y="598351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" name="グループ化 3"/>
          <p:cNvGrpSpPr/>
          <p:nvPr userDrawn="1"/>
        </p:nvGrpSpPr>
        <p:grpSpPr>
          <a:xfrm>
            <a:off x="4879579" y="2145878"/>
            <a:ext cx="935038" cy="396714"/>
            <a:chOff x="4880373" y="2145878"/>
            <a:chExt cx="935038" cy="396714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49535" y="2344234"/>
              <a:ext cx="39671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892" y="1965698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8011319" y="6247978"/>
            <a:ext cx="468313" cy="468313"/>
            <a:chOff x="8011319" y="6244804"/>
            <a:chExt cx="468313" cy="468313"/>
          </a:xfrm>
        </p:grpSpPr>
        <p:sp>
          <p:nvSpPr>
            <p:cNvPr id="1174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7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6200000">
            <a:off x="8009733" y="2178421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4694" y="6249403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4" name="グループ化 83"/>
          <p:cNvGrpSpPr/>
          <p:nvPr userDrawn="1"/>
        </p:nvGrpSpPr>
        <p:grpSpPr>
          <a:xfrm rot="10800000">
            <a:off x="2216150" y="2182230"/>
            <a:ext cx="468313" cy="468313"/>
            <a:chOff x="8011319" y="6244804"/>
            <a:chExt cx="468313" cy="468313"/>
          </a:xfrm>
        </p:grpSpPr>
        <p:sp>
          <p:nvSpPr>
            <p:cNvPr id="8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4" y="274260"/>
            <a:ext cx="1011852" cy="737555"/>
          </a:xfrm>
          <a:prstGeom prst="rect">
            <a:avLst/>
          </a:prstGeom>
        </p:spPr>
      </p:pic>
      <p:grpSp>
        <p:nvGrpSpPr>
          <p:cNvPr id="14" name="グループ化 13"/>
          <p:cNvGrpSpPr/>
          <p:nvPr userDrawn="1"/>
        </p:nvGrpSpPr>
        <p:grpSpPr>
          <a:xfrm>
            <a:off x="1481916" y="112790"/>
            <a:ext cx="7800603" cy="7196233"/>
            <a:chOff x="1481916" y="112790"/>
            <a:chExt cx="7800603" cy="7196233"/>
          </a:xfrm>
        </p:grpSpPr>
        <p:sp>
          <p:nvSpPr>
            <p:cNvPr id="49" name="下矢印 48"/>
            <p:cNvSpPr/>
            <p:nvPr userDrawn="1"/>
          </p:nvSpPr>
          <p:spPr bwMode="auto">
            <a:xfrm>
              <a:off x="5228217" y="68629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0" name="テキスト ボックス 49"/>
            <p:cNvSpPr txBox="1"/>
            <p:nvPr userDrawn="1"/>
          </p:nvSpPr>
          <p:spPr>
            <a:xfrm>
              <a:off x="1746565" y="112790"/>
              <a:ext cx="7416824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600" dirty="0" smtClean="0"/>
                <a:t>デザインが完成しましたら、スライドマスタを表示させ、</a:t>
              </a:r>
              <a:endParaRPr kumimoji="1" lang="en-US" altLang="ja-JP" sz="1600" dirty="0" smtClean="0"/>
            </a:p>
            <a:p>
              <a:pPr algn="l"/>
              <a:r>
                <a:rPr kumimoji="1" lang="ja-JP" altLang="en-US" sz="1600" dirty="0" smtClean="0"/>
                <a:t>このコメントを含む</a:t>
              </a:r>
              <a:r>
                <a:rPr kumimoji="1" lang="en-US" altLang="ja-JP" sz="1600" dirty="0" smtClean="0"/>
                <a:t>【</a:t>
              </a:r>
              <a:r>
                <a:rPr kumimoji="1" lang="ja-JP" altLang="en-US" sz="1600" dirty="0" smtClean="0"/>
                <a:t>グループ</a:t>
              </a:r>
              <a:r>
                <a:rPr kumimoji="1" lang="en-US" altLang="ja-JP" sz="1600" dirty="0" smtClean="0"/>
                <a:t>】</a:t>
              </a:r>
              <a:r>
                <a:rPr kumimoji="1" lang="ja-JP" altLang="en-US" sz="1600" dirty="0" smtClean="0"/>
                <a:t>を全て削除してからＰＤＦ化をお願いします。</a:t>
              </a:r>
              <a:endParaRPr kumimoji="1" lang="ja-JP" altLang="en-US" sz="1600" dirty="0"/>
            </a:p>
          </p:txBody>
        </p:sp>
        <p:sp>
          <p:nvSpPr>
            <p:cNvPr id="51" name="Text Box 102"/>
            <p:cNvSpPr txBox="1">
              <a:spLocks noChangeArrowheads="1"/>
            </p:cNvSpPr>
            <p:nvPr userDrawn="1"/>
          </p:nvSpPr>
          <p:spPr bwMode="auto">
            <a:xfrm>
              <a:off x="2844582" y="1057749"/>
              <a:ext cx="5040560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ja-JP" altLang="en-US" sz="1600" dirty="0" smtClean="0">
                  <a:ea typeface="ＭＳ ゴシック" pitchFamily="49" charset="-128"/>
                </a:rPr>
                <a:t>ハガキ　フチなし印刷用テンプレート横</a:t>
              </a:r>
              <a:endParaRPr lang="en-US" altLang="ja-JP" sz="16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ja-JP" sz="1600" dirty="0" smtClean="0">
                  <a:ea typeface="ＭＳ ゴシック" pitchFamily="49" charset="-128"/>
                </a:rPr>
                <a:t>【</a:t>
              </a:r>
              <a:r>
                <a:rPr lang="ja-JP" altLang="en-US" sz="1600" dirty="0" smtClean="0">
                  <a:ea typeface="ＭＳ ゴシック" pitchFamily="49" charset="-128"/>
                </a:rPr>
                <a:t>宛名面</a:t>
              </a:r>
              <a:r>
                <a:rPr lang="en-US" altLang="ja-JP" sz="1600" dirty="0" smtClean="0">
                  <a:ea typeface="ＭＳ ゴシック" pitchFamily="49" charset="-128"/>
                </a:rPr>
                <a:t>】</a:t>
              </a:r>
              <a:endParaRPr lang="ja-JP" altLang="en-US" sz="1600" dirty="0">
                <a:ea typeface="ＭＳ ゴシック" pitchFamily="49" charset="-128"/>
              </a:endParaRPr>
            </a:p>
          </p:txBody>
        </p:sp>
        <p:grpSp>
          <p:nvGrpSpPr>
            <p:cNvPr id="12" name="グループ化 11"/>
            <p:cNvGrpSpPr/>
            <p:nvPr userDrawn="1"/>
          </p:nvGrpSpPr>
          <p:grpSpPr>
            <a:xfrm>
              <a:off x="1481916" y="2541165"/>
              <a:ext cx="7800603" cy="4767858"/>
              <a:chOff x="1481916" y="2541165"/>
              <a:chExt cx="7800603" cy="4767858"/>
            </a:xfrm>
          </p:grpSpPr>
          <p:sp>
            <p:nvSpPr>
              <p:cNvPr id="59" name="Line 66"/>
              <p:cNvSpPr>
                <a:spLocks noChangeShapeType="1"/>
              </p:cNvSpPr>
              <p:nvPr userDrawn="1"/>
            </p:nvSpPr>
            <p:spPr bwMode="auto">
              <a:xfrm>
                <a:off x="2110163" y="3163753"/>
                <a:ext cx="572242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0" name="テキスト ボックス 59"/>
              <p:cNvSpPr txBox="1"/>
              <p:nvPr userDrawn="1"/>
            </p:nvSpPr>
            <p:spPr>
              <a:xfrm>
                <a:off x="1501831" y="2754412"/>
                <a:ext cx="600164" cy="19717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9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900" dirty="0" smtClean="0"/>
                  <a:t>　サイズとなります。</a:t>
                </a:r>
                <a:endParaRPr kumimoji="1" lang="ja-JP" altLang="en-US" sz="900" dirty="0"/>
              </a:p>
            </p:txBody>
          </p:sp>
          <p:sp>
            <p:nvSpPr>
              <p:cNvPr id="61" name="テキスト ボックス 60"/>
              <p:cNvSpPr txBox="1"/>
              <p:nvPr userDrawn="1"/>
            </p:nvSpPr>
            <p:spPr>
              <a:xfrm>
                <a:off x="1481916" y="4943054"/>
                <a:ext cx="600164" cy="197690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9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900" dirty="0" smtClean="0"/>
                  <a:t>　断裁ズレがあっても安全な範囲です。</a:t>
                </a:r>
              </a:p>
            </p:txBody>
          </p:sp>
          <p:sp>
            <p:nvSpPr>
              <p:cNvPr id="62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8651207" y="4726112"/>
                <a:ext cx="631312" cy="2582911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900" dirty="0" smtClean="0"/>
                  <a:t>　この黒線まで、画像や背景の色を付けてください。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（ヌリタシ）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フチなし印刷（フチが白くならない）が可能です。</a:t>
                </a:r>
                <a:endParaRPr lang="ja-JP" altLang="en-US" sz="900" dirty="0"/>
              </a:p>
            </p:txBody>
          </p:sp>
          <p:sp>
            <p:nvSpPr>
              <p:cNvPr id="63" name="Line 66"/>
              <p:cNvSpPr>
                <a:spLocks noChangeShapeType="1"/>
              </p:cNvSpPr>
              <p:nvPr userDrawn="1"/>
            </p:nvSpPr>
            <p:spPr bwMode="auto">
              <a:xfrm>
                <a:off x="2081588" y="5292799"/>
                <a:ext cx="685426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4" name="Line 66"/>
              <p:cNvSpPr>
                <a:spLocks noChangeShapeType="1"/>
              </p:cNvSpPr>
              <p:nvPr userDrawn="1"/>
            </p:nvSpPr>
            <p:spPr bwMode="auto">
              <a:xfrm rot="10800000">
                <a:off x="8120062" y="5209356"/>
                <a:ext cx="53400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grpSp>
            <p:nvGrpSpPr>
              <p:cNvPr id="8" name="グループ化 7"/>
              <p:cNvGrpSpPr/>
              <p:nvPr userDrawn="1"/>
            </p:nvGrpSpPr>
            <p:grpSpPr>
              <a:xfrm>
                <a:off x="2576513" y="2541165"/>
                <a:ext cx="5541963" cy="3814763"/>
                <a:chOff x="2576513" y="2541165"/>
                <a:chExt cx="5541963" cy="3814763"/>
              </a:xfrm>
            </p:grpSpPr>
            <p:sp>
              <p:nvSpPr>
                <p:cNvPr id="1149" name="Rectangle 12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440113" y="1677565"/>
                  <a:ext cx="3814763" cy="5541963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" name="正方形/長方形 1"/>
                <p:cNvSpPr/>
                <p:nvPr userDrawn="1"/>
              </p:nvSpPr>
              <p:spPr bwMode="auto">
                <a:xfrm>
                  <a:off x="2684921" y="2649115"/>
                  <a:ext cx="5325605" cy="2160000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chemeClr val="bg1"/>
                  </a:bgClr>
                </a:pattFill>
                <a:ln w="6350" cap="flat" cmpd="sng" algn="ctr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  <p:grpSp>
              <p:nvGrpSpPr>
                <p:cNvPr id="52" name="グループ化 6"/>
                <p:cNvGrpSpPr>
                  <a:grpSpLocks/>
                </p:cNvGrpSpPr>
                <p:nvPr userDrawn="1"/>
              </p:nvGrpSpPr>
              <p:grpSpPr bwMode="auto">
                <a:xfrm>
                  <a:off x="3576185" y="3163888"/>
                  <a:ext cx="3960213" cy="1420441"/>
                  <a:chOff x="3386087" y="3163888"/>
                  <a:chExt cx="3960863" cy="1420441"/>
                </a:xfrm>
              </p:grpSpPr>
              <p:sp>
                <p:nvSpPr>
                  <p:cNvPr id="55" name="テキスト ボックス 54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897313" y="3163888"/>
                    <a:ext cx="3449637" cy="11668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9314" tIns="64657" rIns="129314" bIns="64657"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l" eaLnBrk="1" hangingPunct="1">
                      <a:defRPr/>
                    </a:pP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</a:t>
                    </a: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lang="ja-JP" altLang="en-US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pic>
                <p:nvPicPr>
                  <p:cNvPr id="56" name="Picture 6"/>
                  <p:cNvPicPr>
                    <a:picLocks noChangeAspect="1" noChangeArrowheads="1"/>
                  </p:cNvPicPr>
                  <p:nvPr userDrawn="1"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43363" y="4357688"/>
                    <a:ext cx="2305050" cy="16827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57" name="テキスト ボックス 56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386087" y="3375344"/>
                    <a:ext cx="3646487" cy="12089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ja-JP" altLang="en-US" sz="3600" dirty="0" smtClean="0">
                        <a:solidFill>
                          <a:srgbClr val="FF0000"/>
                        </a:solidFill>
                        <a:latin typeface="HGP創英角ｺﾞｼｯｸUB" pitchFamily="50" charset="-128"/>
                        <a:ea typeface="HGP創英角ｺﾞｼｯｸUB" pitchFamily="50" charset="-128"/>
                      </a:rPr>
                      <a:t>宛名スペース</a:t>
                    </a:r>
                    <a:endParaRPr lang="en-US" altLang="ja-JP" sz="36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endParaRPr>
                  </a:p>
                  <a:p>
                    <a:pPr algn="ctr" eaLnBrk="1" hangingPunct="1">
                      <a:lnSpc>
                        <a:spcPct val="150000"/>
                      </a:lnSpc>
                      <a:defRPr/>
                    </a:pPr>
                    <a:r>
                      <a:rPr lang="ja-JP" altLang="en-US" sz="2800" dirty="0" smtClean="0">
                        <a:solidFill>
                          <a:srgbClr val="FF0000"/>
                        </a:solidFill>
                      </a:rPr>
                      <a:t>使用不可</a:t>
                    </a:r>
                  </a:p>
                </p:txBody>
              </p:sp>
            </p:grpSp>
            <p:sp>
              <p:nvSpPr>
                <p:cNvPr id="1147" name="Rectangle 123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19494" y="1856546"/>
                  <a:ext cx="3456000" cy="5184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48" name="Rectangle 124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548063" y="1785515"/>
                  <a:ext cx="3598863" cy="5326063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2" y="252239"/>
            <a:ext cx="10058400" cy="698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1"/>
          <p:cNvGrpSpPr>
            <a:grpSpLocks/>
          </p:cNvGrpSpPr>
          <p:nvPr/>
        </p:nvGrpSpPr>
        <p:grpSpPr bwMode="auto">
          <a:xfrm>
            <a:off x="7064276" y="2814886"/>
            <a:ext cx="855662" cy="755650"/>
            <a:chOff x="2081968" y="3258468"/>
            <a:chExt cx="854943" cy="756000"/>
          </a:xfrm>
        </p:grpSpPr>
        <p:sp>
          <p:nvSpPr>
            <p:cNvPr id="3" name="円/楕円 1"/>
            <p:cNvSpPr>
              <a:spLocks noChangeArrowheads="1"/>
            </p:cNvSpPr>
            <p:nvPr/>
          </p:nvSpPr>
          <p:spPr bwMode="auto">
            <a:xfrm>
              <a:off x="2131439" y="3258468"/>
              <a:ext cx="756000" cy="75600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295" tIns="8890" rIns="74295" bIns="8890"/>
            <a:lstStyle/>
            <a:p>
              <a:pPr algn="ctr" defTabSz="1042988"/>
              <a:endParaRPr lang="ja-JP" altLang="en-US"/>
            </a:p>
          </p:txBody>
        </p:sp>
        <p:cxnSp>
          <p:nvCxnSpPr>
            <p:cNvPr id="4" name="直線コネクタ 3"/>
            <p:cNvCxnSpPr>
              <a:cxnSpLocks noChangeShapeType="1"/>
            </p:cNvCxnSpPr>
            <p:nvPr/>
          </p:nvCxnSpPr>
          <p:spPr bwMode="auto">
            <a:xfrm>
              <a:off x="2137964" y="3546500"/>
              <a:ext cx="742950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" name="テキスト ボックス 4"/>
            <p:cNvSpPr txBox="1"/>
            <p:nvPr/>
          </p:nvSpPr>
          <p:spPr>
            <a:xfrm>
              <a:off x="2081968" y="3545939"/>
              <a:ext cx="854943" cy="4621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料金別納</a:t>
              </a:r>
              <a:endParaRPr lang="en-US" altLang="ja-JP" sz="1200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郵便</a:t>
              </a:r>
            </a:p>
          </p:txBody>
        </p:sp>
      </p:grpSp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4698628" y="2700511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 </cp:lastModifiedBy>
  <cp:revision>43</cp:revision>
  <dcterms:created xsi:type="dcterms:W3CDTF">2011-09-10T02:34:56Z</dcterms:created>
  <dcterms:modified xsi:type="dcterms:W3CDTF">2013-09-25T07:45:51Z</dcterms:modified>
</cp:coreProperties>
</file>