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sldIdLst>
    <p:sldId id="256" r:id="rId3"/>
    <p:sldId id="257" r:id="rId4"/>
  </p:sldIdLst>
  <p:sldSz cx="7561263" cy="10693400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92" y="1098"/>
      </p:cViewPr>
      <p:guideLst>
        <p:guide orient="horz" pos="3368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0774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0681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グループ化 6"/>
          <p:cNvGrpSpPr/>
          <p:nvPr userDrawn="1"/>
        </p:nvGrpSpPr>
        <p:grpSpPr>
          <a:xfrm>
            <a:off x="3308351" y="2587550"/>
            <a:ext cx="935038" cy="393700"/>
            <a:chOff x="3308351" y="2587550"/>
            <a:chExt cx="935038" cy="393700"/>
          </a:xfrm>
        </p:grpSpPr>
        <p:sp>
          <p:nvSpPr>
            <p:cNvPr id="1073" name="Line 49"/>
            <p:cNvSpPr>
              <a:spLocks noChangeShapeType="1"/>
            </p:cNvSpPr>
            <p:nvPr userDrawn="1"/>
          </p:nvSpPr>
          <p:spPr bwMode="auto">
            <a:xfrm>
              <a:off x="3775870" y="2587550"/>
              <a:ext cx="0" cy="39370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4" name="Line 50"/>
            <p:cNvSpPr>
              <a:spLocks noChangeShapeType="1"/>
            </p:cNvSpPr>
            <p:nvPr userDrawn="1"/>
          </p:nvSpPr>
          <p:spPr bwMode="auto">
            <a:xfrm>
              <a:off x="3308351" y="2859013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" name="グループ化 5"/>
          <p:cNvGrpSpPr/>
          <p:nvPr userDrawn="1"/>
        </p:nvGrpSpPr>
        <p:grpSpPr>
          <a:xfrm>
            <a:off x="3310903" y="8523213"/>
            <a:ext cx="935038" cy="359089"/>
            <a:chOff x="3310903" y="8523213"/>
            <a:chExt cx="935038" cy="359089"/>
          </a:xfrm>
        </p:grpSpPr>
        <p:sp>
          <p:nvSpPr>
            <p:cNvPr id="1076" name="Line 52"/>
            <p:cNvSpPr>
              <a:spLocks noChangeShapeType="1"/>
            </p:cNvSpPr>
            <p:nvPr userDrawn="1"/>
          </p:nvSpPr>
          <p:spPr bwMode="auto">
            <a:xfrm>
              <a:off x="3777075" y="8523213"/>
              <a:ext cx="2694" cy="35908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7" name="Line 53"/>
            <p:cNvSpPr>
              <a:spLocks noChangeShapeType="1"/>
            </p:cNvSpPr>
            <p:nvPr userDrawn="1"/>
          </p:nvSpPr>
          <p:spPr bwMode="auto">
            <a:xfrm>
              <a:off x="3310903" y="8707363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9" name="グループ化 8"/>
          <p:cNvGrpSpPr/>
          <p:nvPr userDrawn="1"/>
        </p:nvGrpSpPr>
        <p:grpSpPr>
          <a:xfrm>
            <a:off x="1476375" y="5328716"/>
            <a:ext cx="386580" cy="935038"/>
            <a:chOff x="1476375" y="5286010"/>
            <a:chExt cx="386580" cy="935038"/>
          </a:xfrm>
        </p:grpSpPr>
        <p:sp>
          <p:nvSpPr>
            <p:cNvPr id="1078" name="Line 54"/>
            <p:cNvSpPr>
              <a:spLocks noChangeShapeType="1"/>
            </p:cNvSpPr>
            <p:nvPr userDrawn="1"/>
          </p:nvSpPr>
          <p:spPr bwMode="auto">
            <a:xfrm flipV="1">
              <a:off x="1476375" y="5712015"/>
              <a:ext cx="386580" cy="261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9" name="Line 55"/>
            <p:cNvSpPr>
              <a:spLocks noChangeShapeType="1"/>
            </p:cNvSpPr>
            <p:nvPr userDrawn="1"/>
          </p:nvSpPr>
          <p:spPr bwMode="auto">
            <a:xfrm>
              <a:off x="1669665" y="528601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9" name="グループ化 58"/>
          <p:cNvGrpSpPr/>
          <p:nvPr userDrawn="1"/>
        </p:nvGrpSpPr>
        <p:grpSpPr>
          <a:xfrm>
            <a:off x="5578822" y="8414344"/>
            <a:ext cx="468313" cy="468313"/>
            <a:chOff x="8011319" y="6244804"/>
            <a:chExt cx="468313" cy="468313"/>
          </a:xfrm>
        </p:grpSpPr>
        <p:sp>
          <p:nvSpPr>
            <p:cNvPr id="60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61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62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64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</p:grpSp>
      <p:grpSp>
        <p:nvGrpSpPr>
          <p:cNvPr id="65" name="グループ化 64"/>
          <p:cNvGrpSpPr/>
          <p:nvPr userDrawn="1"/>
        </p:nvGrpSpPr>
        <p:grpSpPr>
          <a:xfrm rot="16200000">
            <a:off x="5575304" y="2619167"/>
            <a:ext cx="468313" cy="468313"/>
            <a:chOff x="8011319" y="6244804"/>
            <a:chExt cx="468313" cy="468313"/>
          </a:xfrm>
        </p:grpSpPr>
        <p:sp>
          <p:nvSpPr>
            <p:cNvPr id="66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67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68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69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</p:grpSp>
      <p:grpSp>
        <p:nvGrpSpPr>
          <p:cNvPr id="70" name="グループ化 69"/>
          <p:cNvGrpSpPr/>
          <p:nvPr userDrawn="1"/>
        </p:nvGrpSpPr>
        <p:grpSpPr>
          <a:xfrm rot="10800000">
            <a:off x="1508123" y="2620789"/>
            <a:ext cx="468313" cy="468313"/>
            <a:chOff x="8011319" y="6244804"/>
            <a:chExt cx="468313" cy="468313"/>
          </a:xfrm>
        </p:grpSpPr>
        <p:sp>
          <p:nvSpPr>
            <p:cNvPr id="71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72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73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74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</p:grpSp>
      <p:grpSp>
        <p:nvGrpSpPr>
          <p:cNvPr id="75" name="グループ化 74"/>
          <p:cNvGrpSpPr/>
          <p:nvPr userDrawn="1"/>
        </p:nvGrpSpPr>
        <p:grpSpPr>
          <a:xfrm rot="5400000">
            <a:off x="1509709" y="8415575"/>
            <a:ext cx="468313" cy="468313"/>
            <a:chOff x="8011319" y="6244804"/>
            <a:chExt cx="468313" cy="468313"/>
          </a:xfrm>
        </p:grpSpPr>
        <p:sp>
          <p:nvSpPr>
            <p:cNvPr id="76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77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78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  <p:sp>
          <p:nvSpPr>
            <p:cNvPr id="79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+mn-cs"/>
                </a:defRPr>
              </a:lvl9pPr>
            </a:lstStyle>
            <a:p>
              <a:endParaRPr lang="ja-JP" altLang="en-US"/>
            </a:p>
          </p:txBody>
        </p:sp>
      </p:grp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11" y="162124"/>
            <a:ext cx="1700644" cy="432780"/>
          </a:xfrm>
          <a:prstGeom prst="rect">
            <a:avLst/>
          </a:prstGeom>
        </p:spPr>
      </p:pic>
      <p:grpSp>
        <p:nvGrpSpPr>
          <p:cNvPr id="84" name="グループ化 83"/>
          <p:cNvGrpSpPr/>
          <p:nvPr userDrawn="1"/>
        </p:nvGrpSpPr>
        <p:grpSpPr>
          <a:xfrm>
            <a:off x="5685186" y="5328716"/>
            <a:ext cx="386580" cy="935038"/>
            <a:chOff x="1476375" y="5286010"/>
            <a:chExt cx="386580" cy="935038"/>
          </a:xfrm>
        </p:grpSpPr>
        <p:sp>
          <p:nvSpPr>
            <p:cNvPr id="85" name="Line 54"/>
            <p:cNvSpPr>
              <a:spLocks noChangeShapeType="1"/>
            </p:cNvSpPr>
            <p:nvPr userDrawn="1"/>
          </p:nvSpPr>
          <p:spPr bwMode="auto">
            <a:xfrm flipV="1">
              <a:off x="1476375" y="5712015"/>
              <a:ext cx="386580" cy="261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86" name="Line 55"/>
            <p:cNvSpPr>
              <a:spLocks noChangeShapeType="1"/>
            </p:cNvSpPr>
            <p:nvPr userDrawn="1"/>
          </p:nvSpPr>
          <p:spPr bwMode="auto">
            <a:xfrm>
              <a:off x="1669665" y="528601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4" name="グループ化 13"/>
          <p:cNvGrpSpPr/>
          <p:nvPr userDrawn="1"/>
        </p:nvGrpSpPr>
        <p:grpSpPr>
          <a:xfrm>
            <a:off x="704850" y="795003"/>
            <a:ext cx="6379765" cy="8963235"/>
            <a:chOff x="704850" y="795003"/>
            <a:chExt cx="6379765" cy="8963235"/>
          </a:xfrm>
        </p:grpSpPr>
        <p:sp>
          <p:nvSpPr>
            <p:cNvPr id="50" name="下矢印 49"/>
            <p:cNvSpPr/>
            <p:nvPr userDrawn="1"/>
          </p:nvSpPr>
          <p:spPr bwMode="auto">
            <a:xfrm>
              <a:off x="3676879" y="1322628"/>
              <a:ext cx="258304" cy="272685"/>
            </a:xfrm>
            <a:prstGeom prst="downArrow">
              <a:avLst/>
            </a:prstGeom>
            <a:solidFill>
              <a:srgbClr val="FF00FF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14747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51" name="テキスト ボックス 50"/>
            <p:cNvSpPr txBox="1"/>
            <p:nvPr userDrawn="1"/>
          </p:nvSpPr>
          <p:spPr>
            <a:xfrm>
              <a:off x="1179959" y="795003"/>
              <a:ext cx="5904656" cy="5232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FF"/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ja-JP" altLang="en-US" sz="1400" dirty="0" smtClean="0"/>
                <a:t>デザインが完成しましたら、スライドマスタを表示させ、</a:t>
              </a:r>
              <a:endParaRPr kumimoji="1" lang="en-US" altLang="ja-JP" sz="1400" dirty="0" smtClean="0"/>
            </a:p>
            <a:p>
              <a:pPr algn="l"/>
              <a:r>
                <a:rPr kumimoji="1" lang="ja-JP" altLang="en-US" sz="1400" dirty="0" smtClean="0"/>
                <a:t>このコメントを含む</a:t>
              </a:r>
              <a:r>
                <a:rPr kumimoji="1" lang="en-US" altLang="ja-JP" sz="1400" dirty="0" smtClean="0"/>
                <a:t>【</a:t>
              </a:r>
              <a:r>
                <a:rPr kumimoji="1" lang="ja-JP" altLang="en-US" sz="1400" dirty="0" smtClean="0"/>
                <a:t>グループ</a:t>
              </a:r>
              <a:r>
                <a:rPr kumimoji="1" lang="en-US" altLang="ja-JP" sz="1400" dirty="0" smtClean="0"/>
                <a:t>】</a:t>
              </a:r>
              <a:r>
                <a:rPr kumimoji="1" lang="ja-JP" altLang="en-US" sz="1400" dirty="0" smtClean="0"/>
                <a:t>を全て削除してからＰＤＦ化をお願いします。</a:t>
              </a:r>
              <a:endParaRPr kumimoji="1" lang="ja-JP" altLang="en-US" sz="1400" dirty="0"/>
            </a:p>
          </p:txBody>
        </p:sp>
        <p:grpSp>
          <p:nvGrpSpPr>
            <p:cNvPr id="13" name="グループ化 12"/>
            <p:cNvGrpSpPr/>
            <p:nvPr userDrawn="1"/>
          </p:nvGrpSpPr>
          <p:grpSpPr>
            <a:xfrm>
              <a:off x="704850" y="1872703"/>
              <a:ext cx="5580980" cy="7885535"/>
              <a:chOff x="704850" y="1872703"/>
              <a:chExt cx="5580980" cy="7885535"/>
            </a:xfrm>
          </p:grpSpPr>
          <p:grpSp>
            <p:nvGrpSpPr>
              <p:cNvPr id="3" name="グループ化 2"/>
              <p:cNvGrpSpPr/>
              <p:nvPr userDrawn="1"/>
            </p:nvGrpSpPr>
            <p:grpSpPr>
              <a:xfrm>
                <a:off x="704850" y="1872703"/>
                <a:ext cx="5580980" cy="7885535"/>
                <a:chOff x="704850" y="1872703"/>
                <a:chExt cx="5580980" cy="7885535"/>
              </a:xfrm>
            </p:grpSpPr>
            <p:sp>
              <p:nvSpPr>
                <p:cNvPr id="52" name="Text Box 102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1245270" y="1872703"/>
                  <a:ext cx="5040560" cy="6309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6350" algn="ctr">
                      <a:solidFill>
                        <a:srgbClr val="FF00FF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lang="ja-JP" altLang="en-US" sz="1400" dirty="0" smtClean="0">
                      <a:ea typeface="ＭＳ ゴシック" pitchFamily="49" charset="-128"/>
                    </a:rPr>
                    <a:t>ハガキ　フチなし印刷用テンプレート縦</a:t>
                  </a:r>
                  <a:endParaRPr lang="en-US" altLang="ja-JP" sz="1400" dirty="0" smtClean="0">
                    <a:ea typeface="ＭＳ ゴシック" pitchFamily="49" charset="-128"/>
                  </a:endParaRPr>
                </a:p>
                <a:p>
                  <a:pPr algn="ctr">
                    <a:spcBef>
                      <a:spcPct val="50000"/>
                    </a:spcBef>
                  </a:pPr>
                  <a:r>
                    <a:rPr lang="ja-JP" altLang="en-US" sz="1400" dirty="0" smtClean="0">
                      <a:ea typeface="ＭＳ ゴシック" pitchFamily="49" charset="-128"/>
                    </a:rPr>
                    <a:t>　</a:t>
                  </a:r>
                  <a:r>
                    <a:rPr lang="en-US" altLang="ja-JP" sz="1400" dirty="0" smtClean="0">
                      <a:ea typeface="ＭＳ ゴシック" pitchFamily="49" charset="-128"/>
                    </a:rPr>
                    <a:t>【</a:t>
                  </a:r>
                  <a:r>
                    <a:rPr lang="ja-JP" altLang="en-US" sz="1400" dirty="0" smtClean="0">
                      <a:ea typeface="ＭＳ ゴシック" pitchFamily="49" charset="-128"/>
                    </a:rPr>
                    <a:t>宛名面</a:t>
                  </a:r>
                  <a:r>
                    <a:rPr lang="en-US" altLang="ja-JP" sz="1400" dirty="0" smtClean="0">
                      <a:ea typeface="ＭＳ ゴシック" pitchFamily="49" charset="-128"/>
                    </a:rPr>
                    <a:t>】</a:t>
                  </a:r>
                  <a:endParaRPr lang="ja-JP" altLang="en-US" sz="1400" dirty="0">
                    <a:ea typeface="ＭＳ ゴシック" pitchFamily="49" charset="-128"/>
                  </a:endParaRPr>
                </a:p>
              </p:txBody>
            </p:sp>
            <p:sp>
              <p:nvSpPr>
                <p:cNvPr id="53" name="Text Box 65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704850" y="5552641"/>
                  <a:ext cx="676049" cy="2881622"/>
                </a:xfrm>
                <a:prstGeom prst="rect">
                  <a:avLst/>
                </a:prstGeom>
                <a:solidFill>
                  <a:srgbClr val="FFFFFF"/>
                </a:solidFill>
                <a:ln w="6350" cap="rnd" algn="ctr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eaVert"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just"/>
                  <a:r>
                    <a:rPr lang="ja-JP" altLang="en-US" sz="1000" dirty="0" smtClean="0"/>
                    <a:t>　この黒線まで、画像や背景の色を付けてください。</a:t>
                  </a:r>
                  <a:endParaRPr lang="en-US" altLang="ja-JP" sz="1000" dirty="0" smtClean="0"/>
                </a:p>
                <a:p>
                  <a:pPr algn="just"/>
                  <a:r>
                    <a:rPr lang="ja-JP" altLang="en-US" sz="1000" dirty="0" smtClean="0"/>
                    <a:t>　（ヌリタシ）</a:t>
                  </a:r>
                  <a:endParaRPr lang="en-US" altLang="ja-JP" sz="1000" dirty="0" smtClean="0"/>
                </a:p>
                <a:p>
                  <a:pPr algn="just"/>
                  <a:r>
                    <a:rPr lang="ja-JP" altLang="en-US" sz="1000" dirty="0" smtClean="0"/>
                    <a:t>　フチなし印刷（フチが白くならない）が可能です。</a:t>
                  </a:r>
                  <a:endParaRPr lang="ja-JP" altLang="en-US" sz="1000" dirty="0"/>
                </a:p>
              </p:txBody>
            </p:sp>
            <p:sp>
              <p:nvSpPr>
                <p:cNvPr id="54" name="Line 66"/>
                <p:cNvSpPr>
                  <a:spLocks noChangeShapeType="1"/>
                </p:cNvSpPr>
                <p:nvPr userDrawn="1"/>
              </p:nvSpPr>
              <p:spPr bwMode="auto">
                <a:xfrm>
                  <a:off x="1394960" y="6512852"/>
                  <a:ext cx="467995" cy="0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/>
                <a:p>
                  <a:endParaRPr lang="ja-JP" altLang="en-US"/>
                </a:p>
              </p:txBody>
            </p:sp>
            <p:sp>
              <p:nvSpPr>
                <p:cNvPr id="55" name="Text Box 61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1581150" y="8998593"/>
                  <a:ext cx="2238375" cy="597719"/>
                </a:xfrm>
                <a:prstGeom prst="rect">
                  <a:avLst/>
                </a:prstGeom>
                <a:solidFill>
                  <a:srgbClr val="FFFFFF"/>
                </a:solidFill>
                <a:ln w="9525" cap="rnd" algn="ctr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l">
                    <a:lnSpc>
                      <a:spcPct val="150000"/>
                    </a:lnSpc>
                    <a:spcBef>
                      <a:spcPts val="400"/>
                    </a:spcBef>
                  </a:pPr>
                  <a:r>
                    <a:rPr lang="ja-JP" altLang="en-US" sz="1000" dirty="0" smtClean="0"/>
                    <a:t>　この赤線が、断ち切り線です。</a:t>
                  </a:r>
                  <a:endParaRPr lang="en-US" altLang="ja-JP" sz="1000" dirty="0" smtClean="0"/>
                </a:p>
                <a:p>
                  <a:pPr algn="just"/>
                  <a:r>
                    <a:rPr lang="ja-JP" altLang="en-US" sz="1000" dirty="0" smtClean="0"/>
                    <a:t>　この線にて断裁し、実際の仕上がり</a:t>
                  </a:r>
                  <a:endParaRPr lang="en-US" altLang="ja-JP" sz="1000" dirty="0" smtClean="0"/>
                </a:p>
                <a:p>
                  <a:pPr algn="just"/>
                  <a:r>
                    <a:rPr lang="ja-JP" altLang="en-US" sz="1000" dirty="0" smtClean="0"/>
                    <a:t>　サイズとなります。</a:t>
                  </a:r>
                  <a:endParaRPr lang="ja-JP" altLang="en-US" sz="1000" dirty="0"/>
                </a:p>
              </p:txBody>
            </p:sp>
            <p:sp>
              <p:nvSpPr>
                <p:cNvPr id="56" name="Text Box 63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4132287" y="9017600"/>
                  <a:ext cx="2047801" cy="740638"/>
                </a:xfrm>
                <a:prstGeom prst="rect">
                  <a:avLst/>
                </a:prstGeom>
                <a:solidFill>
                  <a:srgbClr val="FFFFFF"/>
                </a:solidFill>
                <a:ln w="9525" cap="rnd" algn="ctr">
                  <a:solidFill>
                    <a:srgbClr val="0070C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just">
                    <a:lnSpc>
                      <a:spcPct val="150000"/>
                    </a:lnSpc>
                  </a:pPr>
                  <a:r>
                    <a:rPr lang="ja-JP" altLang="en-US" sz="1000" dirty="0" smtClean="0"/>
                    <a:t>　この青線内に、切れてはいけない</a:t>
                  </a:r>
                  <a:endParaRPr lang="en-US" altLang="ja-JP" sz="1000" dirty="0" smtClean="0"/>
                </a:p>
                <a:p>
                  <a:pPr algn="just"/>
                  <a:r>
                    <a:rPr lang="ja-JP" altLang="en-US" sz="1000" dirty="0" smtClean="0"/>
                    <a:t>　文字等を配置してください。</a:t>
                  </a:r>
                  <a:endParaRPr lang="en-US" altLang="ja-JP" sz="1000" dirty="0" smtClean="0"/>
                </a:p>
                <a:p>
                  <a:pPr algn="just"/>
                  <a:r>
                    <a:rPr lang="ja-JP" altLang="en-US" sz="1000" dirty="0" smtClean="0"/>
                    <a:t>　断裁ズレがあっても安全な</a:t>
                  </a:r>
                  <a:endParaRPr lang="en-US" altLang="ja-JP" sz="1000" dirty="0" smtClean="0"/>
                </a:p>
                <a:p>
                  <a:pPr algn="just"/>
                  <a:r>
                    <a:rPr lang="ja-JP" altLang="en-US" sz="1000" dirty="0" smtClean="0"/>
                    <a:t>　範囲です。</a:t>
                  </a:r>
                  <a:endParaRPr lang="en-US" altLang="ja-JP" sz="1000" dirty="0" smtClean="0"/>
                </a:p>
                <a:p>
                  <a:pPr algn="just"/>
                  <a:r>
                    <a:rPr lang="ja-JP" altLang="en-US" sz="1000" dirty="0" smtClean="0"/>
                    <a:t>　</a:t>
                  </a:r>
                  <a:endParaRPr lang="ja-JP" altLang="en-US" sz="1000" dirty="0"/>
                </a:p>
              </p:txBody>
            </p:sp>
            <p:cxnSp>
              <p:nvCxnSpPr>
                <p:cNvPr id="57" name="直線矢印コネクタ 56"/>
                <p:cNvCxnSpPr/>
                <p:nvPr userDrawn="1"/>
              </p:nvCxnSpPr>
              <p:spPr bwMode="auto">
                <a:xfrm flipV="1">
                  <a:off x="4859363" y="8329488"/>
                  <a:ext cx="0" cy="688113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rgbClr val="0070C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8" name="直線矢印コネクタ 57"/>
                <p:cNvCxnSpPr/>
                <p:nvPr userDrawn="1"/>
              </p:nvCxnSpPr>
              <p:spPr bwMode="auto">
                <a:xfrm flipV="1">
                  <a:off x="2619598" y="8410993"/>
                  <a:ext cx="0" cy="575720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arrow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12" name="グループ化 11"/>
              <p:cNvGrpSpPr/>
              <p:nvPr userDrawn="1"/>
            </p:nvGrpSpPr>
            <p:grpSpPr>
              <a:xfrm>
                <a:off x="1870075" y="2981250"/>
                <a:ext cx="4070796" cy="5541962"/>
                <a:chOff x="1870075" y="2981250"/>
                <a:chExt cx="4070796" cy="5541962"/>
              </a:xfrm>
            </p:grpSpPr>
            <p:sp>
              <p:nvSpPr>
                <p:cNvPr id="1035" name="Rectangle 11"/>
                <p:cNvSpPr>
                  <a:spLocks noChangeArrowheads="1"/>
                </p:cNvSpPr>
                <p:nvPr userDrawn="1"/>
              </p:nvSpPr>
              <p:spPr bwMode="auto">
                <a:xfrm>
                  <a:off x="1870075" y="2981250"/>
                  <a:ext cx="3814763" cy="5541962"/>
                </a:xfrm>
                <a:prstGeom prst="rect">
                  <a:avLst/>
                </a:prstGeom>
                <a:noFill/>
                <a:ln w="6350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grpSp>
              <p:nvGrpSpPr>
                <p:cNvPr id="87" name="グループ化 86"/>
                <p:cNvGrpSpPr/>
                <p:nvPr userDrawn="1"/>
              </p:nvGrpSpPr>
              <p:grpSpPr>
                <a:xfrm>
                  <a:off x="1985250" y="3086307"/>
                  <a:ext cx="3955621" cy="2663938"/>
                  <a:chOff x="1975725" y="3086307"/>
                  <a:chExt cx="3955621" cy="2663938"/>
                </a:xfrm>
              </p:grpSpPr>
              <p:sp>
                <p:nvSpPr>
                  <p:cNvPr id="88" name="正方形/長方形 4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975725" y="3086307"/>
                    <a:ext cx="3600225" cy="2663938"/>
                  </a:xfrm>
                  <a:prstGeom prst="rect">
                    <a:avLst/>
                  </a:prstGeom>
                  <a:pattFill prst="ltUpDiag">
                    <a:fgClr>
                      <a:srgbClr val="92D050"/>
                    </a:fgClr>
                    <a:bgClr>
                      <a:schemeClr val="bg1"/>
                    </a:bgClr>
                  </a:pattFill>
                  <a:ln w="6350" algn="ctr">
                    <a:solidFill>
                      <a:srgbClr val="92D050"/>
                    </a:solidFill>
                    <a:round/>
                    <a:headEnd/>
                    <a:tailEnd/>
                  </a:ln>
                </p:spPr>
                <p:txBody>
                  <a:bodyPr lIns="74295" tIns="8890" rIns="74295" bIns="8890"/>
                  <a:lstStyle/>
                  <a:p>
                    <a:pPr algn="ctr" defTabSz="1042988"/>
                    <a:endParaRPr lang="en-US" altLang="ja-JP" sz="1200"/>
                  </a:p>
                  <a:p>
                    <a:pPr algn="ctr" defTabSz="1042988"/>
                    <a:endParaRPr lang="en-US" altLang="ja-JP" sz="1200"/>
                  </a:p>
                  <a:p>
                    <a:pPr algn="ctr" defTabSz="1042988"/>
                    <a:endParaRPr lang="ja-JP" altLang="en-US" sz="1200"/>
                  </a:p>
                </p:txBody>
              </p:sp>
              <p:grpSp>
                <p:nvGrpSpPr>
                  <p:cNvPr id="89" name="グループ化 4"/>
                  <p:cNvGrpSpPr>
                    <a:grpSpLocks/>
                  </p:cNvGrpSpPr>
                  <p:nvPr userDrawn="1"/>
                </p:nvGrpSpPr>
                <p:grpSpPr bwMode="auto">
                  <a:xfrm>
                    <a:off x="2480123" y="4151313"/>
                    <a:ext cx="3451223" cy="1360487"/>
                    <a:chOff x="2480415" y="4151516"/>
                    <a:chExt cx="3450447" cy="1361046"/>
                  </a:xfrm>
                </p:grpSpPr>
                <p:sp>
                  <p:nvSpPr>
                    <p:cNvPr id="93" name="テキスト ボックス 53"/>
                    <p:cNvSpPr txBox="1">
                      <a:spLocks noChangeArrowheads="1"/>
                    </p:cNvSpPr>
                    <p:nvPr userDrawn="1"/>
                  </p:nvSpPr>
                  <p:spPr bwMode="auto">
                    <a:xfrm>
                      <a:off x="2480415" y="4151516"/>
                      <a:ext cx="3450447" cy="116570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lIns="129314" tIns="64657" rIns="129314" bIns="64657">
                      <a:spAutoFit/>
                    </a:bodyPr>
                    <a:lstStyle>
                      <a:lvl1pPr eaLnBrk="0" hangingPunct="0">
                        <a:defRPr kumimoji="1" sz="21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defRPr kumimoji="1" sz="21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defRPr kumimoji="1" sz="21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defRPr kumimoji="1" sz="21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defRPr kumimoji="1" sz="21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1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1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1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21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algn="l" eaLnBrk="1" hangingPunct="1">
                        <a:defRPr/>
                      </a:pPr>
                      <a:r>
                        <a:rPr lang="en-US" altLang="ja-JP" sz="900" dirty="0" smtClean="0">
                          <a:solidFill>
                            <a:srgbClr val="A6A6A6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460-0000</a:t>
                      </a:r>
                    </a:p>
                    <a:p>
                      <a:pPr algn="l" eaLnBrk="1" hangingPunct="1">
                        <a:lnSpc>
                          <a:spcPts val="1000"/>
                        </a:lnSpc>
                        <a:defRPr/>
                      </a:pPr>
                      <a:r>
                        <a:rPr lang="ja-JP" altLang="en-US" sz="900" dirty="0" smtClean="0">
                          <a:solidFill>
                            <a:srgbClr val="A6A6A6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愛知県名古屋市西区</a:t>
                      </a:r>
                      <a:endParaRPr lang="en-US" altLang="ja-JP" sz="900" dirty="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endParaRPr>
                    </a:p>
                    <a:p>
                      <a:pPr algn="l" eaLnBrk="1" hangingPunct="1">
                        <a:lnSpc>
                          <a:spcPts val="1000"/>
                        </a:lnSpc>
                        <a:defRPr/>
                      </a:pPr>
                      <a:r>
                        <a:rPr lang="ja-JP" altLang="en-US" sz="900" dirty="0" smtClean="0">
                          <a:solidFill>
                            <a:srgbClr val="A6A6A6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見寄町</a:t>
                      </a:r>
                      <a:r>
                        <a:rPr lang="en-US" altLang="ja-JP" sz="900" dirty="0" smtClean="0">
                          <a:solidFill>
                            <a:srgbClr val="A6A6A6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100-5</a:t>
                      </a:r>
                    </a:p>
                    <a:p>
                      <a:pPr algn="l" eaLnBrk="1" hangingPunct="1">
                        <a:lnSpc>
                          <a:spcPts val="1000"/>
                        </a:lnSpc>
                        <a:defRPr/>
                      </a:pPr>
                      <a:r>
                        <a:rPr lang="ja-JP" altLang="en-US" sz="900" dirty="0" smtClean="0">
                          <a:solidFill>
                            <a:srgbClr val="A6A6A6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名古屋本舗ビル</a:t>
                      </a:r>
                      <a:r>
                        <a:rPr lang="en-US" altLang="ja-JP" sz="900" dirty="0" smtClean="0">
                          <a:solidFill>
                            <a:srgbClr val="A6A6A6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5</a:t>
                      </a:r>
                      <a:r>
                        <a:rPr lang="ja-JP" altLang="en-US" sz="900" dirty="0" smtClean="0">
                          <a:solidFill>
                            <a:srgbClr val="A6A6A6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Ｆ</a:t>
                      </a:r>
                      <a:endParaRPr lang="en-US" altLang="ja-JP" sz="900" dirty="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endParaRPr>
                    </a:p>
                    <a:p>
                      <a:pPr algn="l" eaLnBrk="1" hangingPunct="1">
                        <a:lnSpc>
                          <a:spcPts val="1000"/>
                        </a:lnSpc>
                        <a:defRPr/>
                      </a:pPr>
                      <a:r>
                        <a:rPr lang="ja-JP" altLang="en-US" sz="900" dirty="0" smtClean="0">
                          <a:solidFill>
                            <a:srgbClr val="A6A6A6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　株式会社リライ郵社</a:t>
                      </a:r>
                      <a:endParaRPr lang="en-US" altLang="ja-JP" sz="900" dirty="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endParaRPr>
                    </a:p>
                    <a:p>
                      <a:pPr algn="l" eaLnBrk="1" hangingPunct="1">
                        <a:lnSpc>
                          <a:spcPts val="1000"/>
                        </a:lnSpc>
                        <a:defRPr/>
                      </a:pPr>
                      <a:r>
                        <a:rPr lang="ja-JP" altLang="en-US" sz="900" dirty="0" smtClean="0">
                          <a:solidFill>
                            <a:srgbClr val="A6A6A6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　営業部　部長</a:t>
                      </a:r>
                      <a:endParaRPr lang="en-US" altLang="ja-JP" sz="900" dirty="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endParaRPr>
                    </a:p>
                    <a:p>
                      <a:pPr algn="l" eaLnBrk="1" hangingPunct="1">
                        <a:lnSpc>
                          <a:spcPts val="1000"/>
                        </a:lnSpc>
                        <a:defRPr/>
                      </a:pPr>
                      <a:r>
                        <a:rPr lang="ja-JP" altLang="en-US" sz="900" dirty="0" smtClean="0">
                          <a:solidFill>
                            <a:srgbClr val="A6A6A6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　　　　　　　　　本舗　太郎　様</a:t>
                      </a:r>
                      <a:endParaRPr lang="en-US" altLang="ja-JP" sz="900" dirty="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endParaRPr>
                    </a:p>
                    <a:p>
                      <a:pPr algn="l" eaLnBrk="1" hangingPunct="1">
                        <a:lnSpc>
                          <a:spcPts val="1000"/>
                        </a:lnSpc>
                        <a:defRPr/>
                      </a:pPr>
                      <a:r>
                        <a:rPr lang="en-US" altLang="ja-JP" sz="900" dirty="0" smtClean="0">
                          <a:solidFill>
                            <a:srgbClr val="A6A6A6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001</a:t>
                      </a:r>
                      <a:r>
                        <a:rPr lang="ja-JP" altLang="en-US" sz="900" dirty="0" smtClean="0">
                          <a:solidFill>
                            <a:srgbClr val="A6A6A6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　　　　　　　　　　　　　</a:t>
                      </a:r>
                      <a:r>
                        <a:rPr lang="en-US" altLang="ja-JP" sz="900" dirty="0" smtClean="0">
                          <a:solidFill>
                            <a:srgbClr val="A6A6A6"/>
                          </a:solidFill>
                          <a:latin typeface="ＭＳ 明朝" pitchFamily="17" charset="-128"/>
                          <a:ea typeface="ＭＳ 明朝" pitchFamily="17" charset="-128"/>
                        </a:rPr>
                        <a:t>123456789</a:t>
                      </a:r>
                      <a:endParaRPr lang="ja-JP" altLang="en-US" sz="900" dirty="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endParaRPr>
                    </a:p>
                  </p:txBody>
                </p:sp>
                <p:pic>
                  <p:nvPicPr>
                    <p:cNvPr id="94" name="Picture 6"/>
                    <p:cNvPicPr>
                      <a:picLocks noChangeAspect="1" noChangeArrowheads="1"/>
                    </p:cNvPicPr>
                    <p:nvPr userDrawn="1"/>
                  </p:nvPicPr>
                  <p:blipFill>
                    <a:blip r:embed="rId4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487953" y="5344830"/>
                      <a:ext cx="2305112" cy="16773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pic>
              </p:grpSp>
              <p:sp>
                <p:nvSpPr>
                  <p:cNvPr id="90" name="テキスト ボックス 57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2038350" y="3982467"/>
                    <a:ext cx="3587750" cy="129222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1pPr>
                    <a:lvl2pPr marL="742950" indent="-28575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2pPr>
                    <a:lvl3pPr marL="1143000" indent="-22860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3pPr>
                    <a:lvl4pPr marL="1600200" indent="-22860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4pPr>
                    <a:lvl5pPr marL="2057400" indent="-22860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9pPr>
                  </a:lstStyle>
                  <a:p>
                    <a:pPr algn="ctr" eaLnBrk="1" hangingPunct="1">
                      <a:defRPr/>
                    </a:pPr>
                    <a:r>
                      <a:rPr lang="ja-JP" altLang="en-US" sz="3600" dirty="0" smtClean="0">
                        <a:solidFill>
                          <a:srgbClr val="FF0000"/>
                        </a:solidFill>
                        <a:latin typeface="HGP創英角ｺﾞｼｯｸUB" pitchFamily="50" charset="-128"/>
                        <a:ea typeface="HGP創英角ｺﾞｼｯｸUB" pitchFamily="50" charset="-128"/>
                      </a:rPr>
                      <a:t>宛名スペース</a:t>
                    </a:r>
                    <a:endParaRPr lang="en-US" altLang="ja-JP" sz="3600" dirty="0" smtClean="0">
                      <a:solidFill>
                        <a:srgbClr val="FF0000"/>
                      </a:solidFill>
                      <a:latin typeface="HGP創英角ｺﾞｼｯｸUB" pitchFamily="50" charset="-128"/>
                      <a:ea typeface="HGP創英角ｺﾞｼｯｸUB" pitchFamily="50" charset="-128"/>
                    </a:endParaRPr>
                  </a:p>
                  <a:p>
                    <a:pPr algn="ctr" eaLnBrk="1" hangingPunct="1">
                      <a:lnSpc>
                        <a:spcPct val="150000"/>
                      </a:lnSpc>
                      <a:defRPr/>
                    </a:pPr>
                    <a:r>
                      <a:rPr lang="ja-JP" altLang="en-US" sz="2800" dirty="0" smtClean="0">
                        <a:solidFill>
                          <a:srgbClr val="FF0000"/>
                        </a:solidFill>
                      </a:rPr>
                      <a:t>使用不可</a:t>
                    </a:r>
                  </a:p>
                </p:txBody>
              </p:sp>
            </p:grpSp>
            <p:sp>
              <p:nvSpPr>
                <p:cNvPr id="1033" name="Rectangle 9"/>
                <p:cNvSpPr>
                  <a:spLocks noChangeArrowheads="1"/>
                </p:cNvSpPr>
                <p:nvPr userDrawn="1"/>
              </p:nvSpPr>
              <p:spPr bwMode="auto">
                <a:xfrm>
                  <a:off x="2049456" y="3160231"/>
                  <a:ext cx="3456000" cy="5184000"/>
                </a:xfrm>
                <a:prstGeom prst="rect">
                  <a:avLst/>
                </a:prstGeom>
                <a:noFill/>
                <a:ln w="6350" cap="rnd">
                  <a:solidFill>
                    <a:srgbClr val="0070C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034" name="Rectangle 10"/>
                <p:cNvSpPr>
                  <a:spLocks noChangeArrowheads="1"/>
                </p:cNvSpPr>
                <p:nvPr userDrawn="1"/>
              </p:nvSpPr>
              <p:spPr bwMode="auto">
                <a:xfrm>
                  <a:off x="1978025" y="3089200"/>
                  <a:ext cx="3598863" cy="5326062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2pPr>
      <a:lvl3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3pPr>
      <a:lvl4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4pPr>
      <a:lvl5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5pPr>
      <a:lvl6pPr marL="4572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90525" indent="-390525" algn="l" defTabSz="1042988" rtl="0" fontAlgn="base">
        <a:spcBef>
          <a:spcPct val="20000"/>
        </a:spcBef>
        <a:spcAft>
          <a:spcPct val="0"/>
        </a:spcAft>
        <a:buChar char="•"/>
        <a:defRPr kumimoji="1" sz="3700">
          <a:solidFill>
            <a:schemeClr val="tx1"/>
          </a:solidFill>
          <a:latin typeface="+mn-lt"/>
          <a:ea typeface="+mn-ea"/>
          <a:cs typeface="+mn-cs"/>
        </a:defRPr>
      </a:lvl1pPr>
      <a:lvl2pPr marL="847725" indent="-325438" algn="l" defTabSz="10429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2pPr>
      <a:lvl3pPr marL="1304925" indent="-261938" algn="l" defTabSz="1042988" rtl="0" fontAlgn="base">
        <a:spcBef>
          <a:spcPct val="200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+mn-lt"/>
          <a:ea typeface="+mn-ea"/>
        </a:defRPr>
      </a:lvl3pPr>
      <a:lvl4pPr marL="1825625" indent="-260350" algn="l" defTabSz="1042988" rtl="0" fontAlgn="base">
        <a:spcBef>
          <a:spcPct val="20000"/>
        </a:spcBef>
        <a:spcAft>
          <a:spcPct val="0"/>
        </a:spcAft>
        <a:buChar char="–"/>
        <a:defRPr kumimoji="1" sz="2300">
          <a:solidFill>
            <a:schemeClr val="tx1"/>
          </a:solidFill>
          <a:latin typeface="+mn-lt"/>
          <a:ea typeface="+mn-ea"/>
        </a:defRPr>
      </a:lvl4pPr>
      <a:lvl5pPr marL="23479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5pPr>
      <a:lvl6pPr marL="28051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6pPr>
      <a:lvl7pPr marL="32623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7pPr>
      <a:lvl8pPr marL="37195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8pPr>
      <a:lvl9pPr marL="41767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94" y="674502"/>
            <a:ext cx="6936675" cy="934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626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1"/>
          <p:cNvGrpSpPr>
            <a:grpSpLocks/>
          </p:cNvGrpSpPr>
          <p:nvPr/>
        </p:nvGrpSpPr>
        <p:grpSpPr bwMode="auto">
          <a:xfrm>
            <a:off x="2132881" y="3258468"/>
            <a:ext cx="855662" cy="755650"/>
            <a:chOff x="2081968" y="3258468"/>
            <a:chExt cx="854943" cy="756000"/>
          </a:xfrm>
        </p:grpSpPr>
        <p:sp>
          <p:nvSpPr>
            <p:cNvPr id="3" name="円/楕円 1"/>
            <p:cNvSpPr>
              <a:spLocks noChangeArrowheads="1"/>
            </p:cNvSpPr>
            <p:nvPr/>
          </p:nvSpPr>
          <p:spPr bwMode="auto">
            <a:xfrm>
              <a:off x="2131439" y="3258468"/>
              <a:ext cx="756000" cy="756000"/>
            </a:xfrm>
            <a:prstGeom prst="ellips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4295" tIns="8890" rIns="74295" bIns="8890"/>
            <a:lstStyle/>
            <a:p>
              <a:pPr algn="ctr" defTabSz="1042988"/>
              <a:endParaRPr lang="ja-JP" altLang="en-US"/>
            </a:p>
          </p:txBody>
        </p:sp>
        <p:cxnSp>
          <p:nvCxnSpPr>
            <p:cNvPr id="4" name="直線コネクタ 3"/>
            <p:cNvCxnSpPr>
              <a:cxnSpLocks noChangeShapeType="1"/>
            </p:cNvCxnSpPr>
            <p:nvPr/>
          </p:nvCxnSpPr>
          <p:spPr bwMode="auto">
            <a:xfrm>
              <a:off x="2137964" y="3546500"/>
              <a:ext cx="742950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5" name="テキスト ボックス 4"/>
            <p:cNvSpPr txBox="1"/>
            <p:nvPr/>
          </p:nvSpPr>
          <p:spPr>
            <a:xfrm>
              <a:off x="2081968" y="3545938"/>
              <a:ext cx="854943" cy="4621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ja-JP" altLang="en-US" sz="1200" dirty="0">
                  <a:latin typeface="+mj-ea"/>
                  <a:ea typeface="+mj-ea"/>
                </a:rPr>
                <a:t>料金別納</a:t>
              </a:r>
              <a:endParaRPr lang="en-US" altLang="ja-JP" sz="1200" dirty="0">
                <a:latin typeface="+mj-ea"/>
                <a:ea typeface="+mj-ea"/>
              </a:endParaRPr>
            </a:p>
            <a:p>
              <a:pPr algn="ctr">
                <a:defRPr/>
              </a:pPr>
              <a:r>
                <a:rPr lang="ja-JP" altLang="en-US" sz="1200" dirty="0">
                  <a:latin typeface="+mj-ea"/>
                  <a:ea typeface="+mj-ea"/>
                </a:rPr>
                <a:t>郵便</a:t>
              </a:r>
            </a:p>
          </p:txBody>
        </p:sp>
      </p:grpSp>
      <p:sp>
        <p:nvSpPr>
          <p:cNvPr id="6" name="テキスト ボックス 8"/>
          <p:cNvSpPr txBox="1">
            <a:spLocks noChangeArrowheads="1"/>
          </p:cNvSpPr>
          <p:nvPr/>
        </p:nvSpPr>
        <p:spPr bwMode="auto">
          <a:xfrm>
            <a:off x="3122191" y="3120355"/>
            <a:ext cx="12969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ja-JP" sz="1200" dirty="0">
                <a:latin typeface="ＭＳ Ｐゴシック" charset="-128"/>
              </a:rPr>
              <a:t>POST CARD</a:t>
            </a:r>
            <a:endParaRPr lang="ja-JP" altLang="en-US" sz="1200" dirty="0">
              <a:latin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7692862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5</Words>
  <Application>Microsoft Office PowerPoint</Application>
  <PresentationFormat>ユーザー設定</PresentationFormat>
  <Paragraphs>3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toyoguchi</dc:creator>
  <cp:lastModifiedBy> </cp:lastModifiedBy>
  <cp:revision>32</cp:revision>
  <dcterms:created xsi:type="dcterms:W3CDTF">2011-09-10T02:34:56Z</dcterms:created>
  <dcterms:modified xsi:type="dcterms:W3CDTF">2013-09-25T07:36:00Z</dcterms:modified>
</cp:coreProperties>
</file>