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0" y="-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178844" y="3978760"/>
            <a:ext cx="397064" cy="935038"/>
            <a:chOff x="2178844" y="3979554"/>
            <a:chExt cx="3970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77375" y="4220760"/>
              <a:ext cx="1" cy="3970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09857" y="444707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" name="グループ化 2"/>
          <p:cNvGrpSpPr/>
          <p:nvPr userDrawn="1"/>
        </p:nvGrpSpPr>
        <p:grpSpPr>
          <a:xfrm>
            <a:off x="8120064" y="3977402"/>
            <a:ext cx="396081" cy="935038"/>
            <a:chOff x="8120064" y="3978196"/>
            <a:chExt cx="396081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 flipH="1">
              <a:off x="8318104" y="4246881"/>
              <a:ext cx="1" cy="39608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5" y="4445715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9996" y="6352188"/>
            <a:ext cx="935038" cy="381566"/>
            <a:chOff x="4880790" y="6352188"/>
            <a:chExt cx="935038" cy="381566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57526" y="6542970"/>
              <a:ext cx="381566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48309" y="599318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" name="グループ化 1"/>
          <p:cNvGrpSpPr/>
          <p:nvPr userDrawn="1"/>
        </p:nvGrpSpPr>
        <p:grpSpPr>
          <a:xfrm>
            <a:off x="4878739" y="2145876"/>
            <a:ext cx="935038" cy="392907"/>
            <a:chOff x="4879533" y="2145876"/>
            <a:chExt cx="935038" cy="392907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50599" y="2342015"/>
              <a:ext cx="392907" cy="6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052" y="196569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72391" y="112790"/>
            <a:ext cx="7810128" cy="7196233"/>
            <a:chOff x="1472391" y="112790"/>
            <a:chExt cx="7810128" cy="7196233"/>
          </a:xfrm>
        </p:grpSpPr>
        <p:sp>
          <p:nvSpPr>
            <p:cNvPr id="49" name="下矢印 48"/>
            <p:cNvSpPr/>
            <p:nvPr userDrawn="1"/>
          </p:nvSpPr>
          <p:spPr bwMode="auto">
            <a:xfrm>
              <a:off x="5228217" y="68629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0" name="テキスト ボックス 49"/>
            <p:cNvSpPr txBox="1"/>
            <p:nvPr userDrawn="1"/>
          </p:nvSpPr>
          <p:spPr>
            <a:xfrm>
              <a:off x="1746565" y="112790"/>
              <a:ext cx="7416824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600" dirty="0" smtClean="0"/>
                <a:t>デザインが完成しましたら、スライドマスタを表示させ、</a:t>
              </a:r>
              <a:endParaRPr kumimoji="1" lang="en-US" altLang="ja-JP" sz="1600" dirty="0" smtClean="0"/>
            </a:p>
            <a:p>
              <a:pPr algn="l"/>
              <a:r>
                <a:rPr kumimoji="1" lang="ja-JP" altLang="en-US" sz="1600" dirty="0" smtClean="0"/>
                <a:t>このコメントを含む</a:t>
              </a:r>
              <a:r>
                <a:rPr kumimoji="1" lang="en-US" altLang="ja-JP" sz="1600" dirty="0" smtClean="0"/>
                <a:t>【</a:t>
              </a:r>
              <a:r>
                <a:rPr kumimoji="1" lang="ja-JP" altLang="en-US" sz="1600" dirty="0" smtClean="0"/>
                <a:t>グループ</a:t>
              </a:r>
              <a:r>
                <a:rPr kumimoji="1" lang="en-US" altLang="ja-JP" sz="1600" dirty="0" smtClean="0"/>
                <a:t>】</a:t>
              </a:r>
              <a:r>
                <a:rPr kumimoji="1" lang="ja-JP" altLang="en-US" sz="1600" dirty="0" smtClean="0"/>
                <a:t>を全て削除してからＰＤＦ化をお願いします。</a:t>
              </a:r>
              <a:endParaRPr kumimoji="1" lang="ja-JP" altLang="en-US" sz="1600" dirty="0"/>
            </a:p>
          </p:txBody>
        </p:sp>
        <p:grpSp>
          <p:nvGrpSpPr>
            <p:cNvPr id="5" name="グループ化 4"/>
            <p:cNvGrpSpPr/>
            <p:nvPr userDrawn="1"/>
          </p:nvGrpSpPr>
          <p:grpSpPr>
            <a:xfrm>
              <a:off x="1472391" y="1057749"/>
              <a:ext cx="7810128" cy="6251274"/>
              <a:chOff x="1472391" y="1057749"/>
              <a:chExt cx="7810128" cy="6251274"/>
            </a:xfrm>
          </p:grpSpPr>
          <p:sp>
            <p:nvSpPr>
              <p:cNvPr id="51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2844582" y="1057749"/>
                <a:ext cx="5040560" cy="7078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600" dirty="0" smtClean="0">
                    <a:ea typeface="ＭＳ ゴシック" pitchFamily="49" charset="-128"/>
                  </a:rPr>
                  <a:t>ハガキ　フチなし印刷用テンプレート横</a:t>
                </a:r>
                <a:endParaRPr lang="en-US" altLang="ja-JP" sz="16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n-US" altLang="ja-JP" sz="16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6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600" dirty="0" smtClean="0">
                    <a:ea typeface="ＭＳ ゴシック" pitchFamily="49" charset="-128"/>
                  </a:rPr>
                  <a:t>】</a:t>
                </a:r>
                <a:endParaRPr lang="ja-JP" altLang="en-US" sz="1600" dirty="0">
                  <a:ea typeface="ＭＳ ゴシック" pitchFamily="49" charset="-128"/>
                </a:endParaRPr>
              </a:p>
            </p:txBody>
          </p:sp>
          <p:sp>
            <p:nvSpPr>
              <p:cNvPr id="59" name="Line 66"/>
              <p:cNvSpPr>
                <a:spLocks noChangeShapeType="1"/>
              </p:cNvSpPr>
              <p:nvPr userDrawn="1"/>
            </p:nvSpPr>
            <p:spPr bwMode="auto">
              <a:xfrm>
                <a:off x="2110162" y="3163753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0" name="テキスト ボックス 59"/>
              <p:cNvSpPr txBox="1"/>
              <p:nvPr userDrawn="1"/>
            </p:nvSpPr>
            <p:spPr>
              <a:xfrm>
                <a:off x="1501831" y="2754412"/>
                <a:ext cx="600164" cy="19717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9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900" dirty="0" smtClean="0"/>
                  <a:t>　サイズとなります。</a:t>
                </a:r>
                <a:endParaRPr kumimoji="1" lang="ja-JP" altLang="en-US" sz="900" dirty="0"/>
              </a:p>
            </p:txBody>
          </p:sp>
          <p:sp>
            <p:nvSpPr>
              <p:cNvPr id="61" name="テキスト ボックス 60"/>
              <p:cNvSpPr txBox="1"/>
              <p:nvPr userDrawn="1"/>
            </p:nvSpPr>
            <p:spPr>
              <a:xfrm>
                <a:off x="1472391" y="4943054"/>
                <a:ext cx="600164" cy="197690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9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900" dirty="0" smtClean="0"/>
                  <a:t>　断裁ズレがあっても安全な範囲です。</a:t>
                </a:r>
              </a:p>
            </p:txBody>
          </p:sp>
          <p:sp>
            <p:nvSpPr>
              <p:cNvPr id="62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8651207" y="4726112"/>
                <a:ext cx="631312" cy="2582911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900" dirty="0" smtClean="0"/>
                  <a:t>　この黒線まで、画像や背景の色を付けてください。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（ヌリタシ）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フチなし印刷（フチが白くならない）が可能です。</a:t>
                </a:r>
                <a:endParaRPr lang="ja-JP" altLang="en-US" sz="900" dirty="0"/>
              </a:p>
            </p:txBody>
          </p:sp>
          <p:sp>
            <p:nvSpPr>
              <p:cNvPr id="63" name="Line 66"/>
              <p:cNvSpPr>
                <a:spLocks noChangeShapeType="1"/>
              </p:cNvSpPr>
              <p:nvPr userDrawn="1"/>
            </p:nvSpPr>
            <p:spPr bwMode="auto">
              <a:xfrm>
                <a:off x="2072063" y="5292799"/>
                <a:ext cx="685426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4" name="Line 66"/>
              <p:cNvSpPr>
                <a:spLocks noChangeShapeType="1"/>
              </p:cNvSpPr>
              <p:nvPr userDrawn="1"/>
            </p:nvSpPr>
            <p:spPr bwMode="auto">
              <a:xfrm rot="10800000">
                <a:off x="8120062" y="5209356"/>
                <a:ext cx="53400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</p:grpSp>
        <p:grpSp>
          <p:nvGrpSpPr>
            <p:cNvPr id="4" name="グループ化 3"/>
            <p:cNvGrpSpPr/>
            <p:nvPr userDrawn="1"/>
          </p:nvGrpSpPr>
          <p:grpSpPr>
            <a:xfrm>
              <a:off x="2576513" y="2538784"/>
              <a:ext cx="5541963" cy="3814763"/>
              <a:chOff x="2576513" y="2538784"/>
              <a:chExt cx="5541963" cy="3814763"/>
            </a:xfrm>
          </p:grpSpPr>
          <p:sp>
            <p:nvSpPr>
              <p:cNvPr id="1147" name="Rectangle 123"/>
              <p:cNvSpPr>
                <a:spLocks noChangeArrowheads="1"/>
              </p:cNvSpPr>
              <p:nvPr userDrawn="1"/>
            </p:nvSpPr>
            <p:spPr bwMode="auto">
              <a:xfrm rot="5400000">
                <a:off x="3619494" y="1854165"/>
                <a:ext cx="3456000" cy="518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48" name="Rectangle 124"/>
              <p:cNvSpPr>
                <a:spLocks noChangeArrowheads="1"/>
              </p:cNvSpPr>
              <p:nvPr userDrawn="1"/>
            </p:nvSpPr>
            <p:spPr bwMode="auto">
              <a:xfrm rot="5400000">
                <a:off x="3548063" y="1783134"/>
                <a:ext cx="3598863" cy="532606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49" name="Rectangle 125"/>
              <p:cNvSpPr>
                <a:spLocks noChangeArrowheads="1"/>
              </p:cNvSpPr>
              <p:nvPr userDrawn="1"/>
            </p:nvSpPr>
            <p:spPr bwMode="auto">
              <a:xfrm rot="5400000">
                <a:off x="3440113" y="1675184"/>
                <a:ext cx="3814763" cy="5541963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grpSp>
        <p:nvGrpSpPr>
          <p:cNvPr id="52" name="グループ化 51"/>
          <p:cNvGrpSpPr/>
          <p:nvPr userDrawn="1"/>
        </p:nvGrpSpPr>
        <p:grpSpPr>
          <a:xfrm>
            <a:off x="8010245" y="6245488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6200000">
            <a:off x="8010247" y="2176041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0800000">
            <a:off x="2213957" y="2178421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6472" y="6245824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0" y="400617"/>
            <a:ext cx="1005757" cy="7375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8" y="136406"/>
            <a:ext cx="10058400" cy="698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37</cp:revision>
  <dcterms:created xsi:type="dcterms:W3CDTF">2011-09-10T02:34:56Z</dcterms:created>
  <dcterms:modified xsi:type="dcterms:W3CDTF">2013-09-25T07:40:53Z</dcterms:modified>
</cp:coreProperties>
</file>