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7561263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92" y="936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77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068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 userDrawn="1"/>
        </p:nvGrpSpPr>
        <p:grpSpPr>
          <a:xfrm>
            <a:off x="3308748" y="2587550"/>
            <a:ext cx="935038" cy="393348"/>
            <a:chOff x="3308748" y="2587550"/>
            <a:chExt cx="935038" cy="393348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 flipH="1">
              <a:off x="3776267" y="2587550"/>
              <a:ext cx="0" cy="39334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3308748" y="285901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3309936" y="8523500"/>
            <a:ext cx="935038" cy="401351"/>
            <a:chOff x="3309936" y="8523500"/>
            <a:chExt cx="935038" cy="401351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3777455" y="8523500"/>
              <a:ext cx="0" cy="40135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3309936" y="870736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1476375" y="5284941"/>
            <a:ext cx="386580" cy="935038"/>
            <a:chOff x="1476375" y="5284941"/>
            <a:chExt cx="386580" cy="935038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476375" y="5713566"/>
              <a:ext cx="38658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669665" y="5284941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" name="グループ化 4"/>
          <p:cNvGrpSpPr/>
          <p:nvPr userDrawn="1"/>
        </p:nvGrpSpPr>
        <p:grpSpPr>
          <a:xfrm>
            <a:off x="5684841" y="5283887"/>
            <a:ext cx="400047" cy="935038"/>
            <a:chOff x="5684841" y="5283887"/>
            <a:chExt cx="400047" cy="935038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5684841" y="5712512"/>
              <a:ext cx="40004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5884864" y="528388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704850" y="795003"/>
            <a:ext cx="6379765" cy="8963235"/>
            <a:chOff x="704850" y="795003"/>
            <a:chExt cx="6379765" cy="8963235"/>
          </a:xfrm>
        </p:grpSpPr>
        <p:grpSp>
          <p:nvGrpSpPr>
            <p:cNvPr id="2" name="グループ化 1"/>
            <p:cNvGrpSpPr/>
            <p:nvPr userDrawn="1"/>
          </p:nvGrpSpPr>
          <p:grpSpPr>
            <a:xfrm>
              <a:off x="1870075" y="2981250"/>
              <a:ext cx="3814763" cy="5541962"/>
              <a:chOff x="1870075" y="2981250"/>
              <a:chExt cx="3814763" cy="5541962"/>
            </a:xfrm>
          </p:grpSpPr>
          <p:sp>
            <p:nvSpPr>
              <p:cNvPr id="1033" name="Rectangle 9"/>
              <p:cNvSpPr>
                <a:spLocks noChangeArrowheads="1"/>
              </p:cNvSpPr>
              <p:nvPr userDrawn="1"/>
            </p:nvSpPr>
            <p:spPr bwMode="auto">
              <a:xfrm>
                <a:off x="2049456" y="3160231"/>
                <a:ext cx="3456000" cy="5184000"/>
              </a:xfrm>
              <a:prstGeom prst="rect">
                <a:avLst/>
              </a:prstGeom>
              <a:noFill/>
              <a:ln w="6350" cap="rnd">
                <a:solidFill>
                  <a:srgbClr val="0070C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34" name="Rectangle 10"/>
              <p:cNvSpPr>
                <a:spLocks noChangeArrowheads="1"/>
              </p:cNvSpPr>
              <p:nvPr userDrawn="1"/>
            </p:nvSpPr>
            <p:spPr bwMode="auto">
              <a:xfrm>
                <a:off x="1978025" y="3089200"/>
                <a:ext cx="3598863" cy="532606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35" name="Rectangle 11"/>
              <p:cNvSpPr>
                <a:spLocks noChangeArrowheads="1"/>
              </p:cNvSpPr>
              <p:nvPr userDrawn="1"/>
            </p:nvSpPr>
            <p:spPr bwMode="auto">
              <a:xfrm>
                <a:off x="1870075" y="2981250"/>
                <a:ext cx="3814763" cy="5541962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50" name="下矢印 49"/>
            <p:cNvSpPr/>
            <p:nvPr userDrawn="1"/>
          </p:nvSpPr>
          <p:spPr bwMode="auto">
            <a:xfrm>
              <a:off x="3676879" y="1322628"/>
              <a:ext cx="258304" cy="272685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1" name="テキスト ボックス 50"/>
            <p:cNvSpPr txBox="1"/>
            <p:nvPr userDrawn="1"/>
          </p:nvSpPr>
          <p:spPr>
            <a:xfrm>
              <a:off x="1179959" y="795003"/>
              <a:ext cx="5904656" cy="52322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400" dirty="0" smtClean="0"/>
                <a:t>デザインが完成しましたら、スライドマスタを表示させ、</a:t>
              </a:r>
              <a:endParaRPr kumimoji="1" lang="en-US" altLang="ja-JP" sz="1400" dirty="0" smtClean="0"/>
            </a:p>
            <a:p>
              <a:pPr algn="l"/>
              <a:r>
                <a:rPr kumimoji="1" lang="ja-JP" altLang="en-US" sz="1400" dirty="0" smtClean="0"/>
                <a:t>このコメントを含む</a:t>
              </a:r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グループ</a:t>
              </a:r>
              <a:r>
                <a:rPr kumimoji="1" lang="en-US" altLang="ja-JP" sz="1400" dirty="0" smtClean="0"/>
                <a:t>】</a:t>
              </a:r>
              <a:r>
                <a:rPr kumimoji="1" lang="ja-JP" altLang="en-US" sz="1400" dirty="0" smtClean="0"/>
                <a:t>を全て削除してからＰＤＦ化をお願いします。</a:t>
              </a:r>
              <a:endParaRPr kumimoji="1" lang="ja-JP" altLang="en-US" sz="1400" dirty="0"/>
            </a:p>
          </p:txBody>
        </p:sp>
        <p:grpSp>
          <p:nvGrpSpPr>
            <p:cNvPr id="4" name="グループ化 3"/>
            <p:cNvGrpSpPr/>
            <p:nvPr userDrawn="1"/>
          </p:nvGrpSpPr>
          <p:grpSpPr>
            <a:xfrm>
              <a:off x="704850" y="1872703"/>
              <a:ext cx="5580980" cy="7885535"/>
              <a:chOff x="704850" y="1872703"/>
              <a:chExt cx="5580980" cy="7885535"/>
            </a:xfrm>
          </p:grpSpPr>
          <p:sp>
            <p:nvSpPr>
              <p:cNvPr id="52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1245270" y="1872703"/>
                <a:ext cx="5040560" cy="6309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400" dirty="0" smtClean="0">
                    <a:ea typeface="ＭＳ ゴシック" pitchFamily="49" charset="-128"/>
                  </a:rPr>
                  <a:t>ハガキ　フチなし印刷用テンプレート縦</a:t>
                </a:r>
                <a:endParaRPr lang="en-US" altLang="ja-JP" sz="1400" dirty="0" smtClean="0">
                  <a:ea typeface="ＭＳ ゴシック" pitchFamily="49" charset="-128"/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ja-JP" altLang="en-US" sz="1400" dirty="0" smtClean="0">
                    <a:ea typeface="ＭＳ ゴシック" pitchFamily="49" charset="-128"/>
                  </a:rPr>
                  <a:t>　</a:t>
                </a:r>
                <a:r>
                  <a:rPr lang="en-US" altLang="ja-JP" sz="1400" dirty="0" smtClean="0">
                    <a:ea typeface="ＭＳ ゴシック" pitchFamily="49" charset="-128"/>
                  </a:rPr>
                  <a:t>【</a:t>
                </a:r>
                <a:r>
                  <a:rPr lang="ja-JP" altLang="en-US" sz="1400" dirty="0" smtClean="0">
                    <a:ea typeface="ＭＳ ゴシック" pitchFamily="49" charset="-128"/>
                  </a:rPr>
                  <a:t>広告面</a:t>
                </a:r>
                <a:r>
                  <a:rPr lang="en-US" altLang="ja-JP" sz="1400" dirty="0" smtClean="0">
                    <a:ea typeface="ＭＳ ゴシック" pitchFamily="49" charset="-128"/>
                  </a:rPr>
                  <a:t>】</a:t>
                </a:r>
                <a:endParaRPr lang="ja-JP" altLang="en-US" sz="1400" dirty="0">
                  <a:ea typeface="ＭＳ ゴシック" pitchFamily="49" charset="-128"/>
                </a:endParaRPr>
              </a:p>
            </p:txBody>
          </p:sp>
          <p:sp>
            <p:nvSpPr>
              <p:cNvPr id="53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704850" y="5552641"/>
                <a:ext cx="676049" cy="2881622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1000" dirty="0" smtClean="0"/>
                  <a:t>　この黒線まで、画像や背景の色を付けてください。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（ヌリタシ）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フチなし印刷（フチが白くならない）が可能です。</a:t>
                </a:r>
                <a:endParaRPr lang="ja-JP" altLang="en-US" sz="1000" dirty="0"/>
              </a:p>
            </p:txBody>
          </p:sp>
          <p:sp>
            <p:nvSpPr>
              <p:cNvPr id="54" name="Line 66"/>
              <p:cNvSpPr>
                <a:spLocks noChangeShapeType="1"/>
              </p:cNvSpPr>
              <p:nvPr userDrawn="1"/>
            </p:nvSpPr>
            <p:spPr bwMode="auto">
              <a:xfrm>
                <a:off x="1394960" y="6512852"/>
                <a:ext cx="46799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55" name="Text Box 61"/>
              <p:cNvSpPr txBox="1">
                <a:spLocks noChangeArrowheads="1"/>
              </p:cNvSpPr>
              <p:nvPr userDrawn="1"/>
            </p:nvSpPr>
            <p:spPr bwMode="auto">
              <a:xfrm>
                <a:off x="1581150" y="8998593"/>
                <a:ext cx="2238375" cy="597719"/>
              </a:xfrm>
              <a:prstGeom prst="rect">
                <a:avLst/>
              </a:prstGeom>
              <a:solidFill>
                <a:srgbClr val="FFFFFF"/>
              </a:solidFill>
              <a:ln w="9525" cap="rnd" algn="ctr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l">
                  <a:lnSpc>
                    <a:spcPct val="150000"/>
                  </a:lnSpc>
                  <a:spcBef>
                    <a:spcPts val="400"/>
                  </a:spcBef>
                </a:pPr>
                <a:r>
                  <a:rPr lang="ja-JP" altLang="en-US" sz="1000" dirty="0" smtClean="0"/>
                  <a:t>　この赤線が、断ち切り線です。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この線にて断裁し、実際の仕上がり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サイズとなります。</a:t>
                </a:r>
                <a:endParaRPr lang="ja-JP" altLang="en-US" sz="1000" dirty="0"/>
              </a:p>
            </p:txBody>
          </p:sp>
          <p:sp>
            <p:nvSpPr>
              <p:cNvPr id="56" name="Text Box 63"/>
              <p:cNvSpPr txBox="1">
                <a:spLocks noChangeArrowheads="1"/>
              </p:cNvSpPr>
              <p:nvPr userDrawn="1"/>
            </p:nvSpPr>
            <p:spPr bwMode="auto">
              <a:xfrm>
                <a:off x="4132287" y="9017600"/>
                <a:ext cx="2047801" cy="740638"/>
              </a:xfrm>
              <a:prstGeom prst="rect">
                <a:avLst/>
              </a:prstGeom>
              <a:solidFill>
                <a:srgbClr val="FFFFFF"/>
              </a:solidFill>
              <a:ln w="9525" cap="rnd" algn="ctr">
                <a:solidFill>
                  <a:srgbClr val="0070C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ja-JP" altLang="en-US" sz="1000" dirty="0" smtClean="0"/>
                  <a:t>　この青線内に、切れてはいけない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文字等を配置してください。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断裁ズレがあっても安全な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範囲です。</a:t>
                </a:r>
                <a:endParaRPr lang="en-US" altLang="ja-JP" sz="1000" dirty="0" smtClean="0"/>
              </a:p>
              <a:p>
                <a:pPr algn="just"/>
                <a:r>
                  <a:rPr lang="ja-JP" altLang="en-US" sz="1000" dirty="0" smtClean="0"/>
                  <a:t>　</a:t>
                </a:r>
                <a:endParaRPr lang="ja-JP" altLang="en-US" sz="1000" dirty="0"/>
              </a:p>
            </p:txBody>
          </p:sp>
          <p:cxnSp>
            <p:nvCxnSpPr>
              <p:cNvPr id="57" name="直線矢印コネクタ 56"/>
              <p:cNvCxnSpPr/>
              <p:nvPr userDrawn="1"/>
            </p:nvCxnSpPr>
            <p:spPr bwMode="auto">
              <a:xfrm flipV="1">
                <a:off x="4859363" y="8329488"/>
                <a:ext cx="0" cy="688113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8" name="直線矢印コネクタ 57"/>
              <p:cNvCxnSpPr/>
              <p:nvPr userDrawn="1"/>
            </p:nvCxnSpPr>
            <p:spPr bwMode="auto">
              <a:xfrm flipV="1">
                <a:off x="2619598" y="8410993"/>
                <a:ext cx="0" cy="57572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59" name="グループ化 58"/>
          <p:cNvGrpSpPr/>
          <p:nvPr userDrawn="1"/>
        </p:nvGrpSpPr>
        <p:grpSpPr>
          <a:xfrm>
            <a:off x="5576888" y="8415549"/>
            <a:ext cx="468313" cy="468313"/>
            <a:chOff x="8011319" y="6244804"/>
            <a:chExt cx="468313" cy="468313"/>
          </a:xfrm>
        </p:grpSpPr>
        <p:sp>
          <p:nvSpPr>
            <p:cNvPr id="6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4" name="グループ化 63"/>
          <p:cNvGrpSpPr/>
          <p:nvPr userDrawn="1"/>
        </p:nvGrpSpPr>
        <p:grpSpPr>
          <a:xfrm rot="16200000">
            <a:off x="5576890" y="2618950"/>
            <a:ext cx="468313" cy="468313"/>
            <a:chOff x="8011319" y="6244804"/>
            <a:chExt cx="468313" cy="468313"/>
          </a:xfrm>
        </p:grpSpPr>
        <p:sp>
          <p:nvSpPr>
            <p:cNvPr id="6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5400000">
            <a:off x="1509709" y="8415154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10800000">
            <a:off x="1507331" y="2621453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" y="162124"/>
            <a:ext cx="1432442" cy="4327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4" y="674502"/>
            <a:ext cx="6936675" cy="934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2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769286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28</cp:revision>
  <dcterms:created xsi:type="dcterms:W3CDTF">2011-09-10T02:34:56Z</dcterms:created>
  <dcterms:modified xsi:type="dcterms:W3CDTF">2013-09-25T07:34:59Z</dcterms:modified>
</cp:coreProperties>
</file>