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sldIdLst>
    <p:sldId id="256" r:id="rId3"/>
    <p:sldId id="257" r:id="rId4"/>
  </p:sldIdLst>
  <p:sldSz cx="10693400" cy="7561263"/>
  <p:notesSz cx="8794750" cy="12646025"/>
  <p:defaultTextStyle>
    <a:defPPr>
      <a:defRPr lang="ja-JP"/>
    </a:defPPr>
    <a:lvl1pPr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sz="2100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50" autoAdjust="0"/>
    <p:restoredTop sz="98229" autoAdjust="0"/>
  </p:normalViewPr>
  <p:slideViewPr>
    <p:cSldViewPr showGuides="1">
      <p:cViewPr>
        <p:scale>
          <a:sx n="100" d="100"/>
          <a:sy n="100" d="100"/>
        </p:scale>
        <p:origin x="132" y="-72"/>
      </p:cViewPr>
      <p:guideLst>
        <p:guide orient="horz" pos="2382"/>
        <p:guide pos="33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709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0258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/>
          <p:cNvGrpSpPr/>
          <p:nvPr userDrawn="1"/>
        </p:nvGrpSpPr>
        <p:grpSpPr>
          <a:xfrm>
            <a:off x="2210595" y="3982454"/>
            <a:ext cx="364464" cy="935038"/>
            <a:chOff x="2210595" y="3983248"/>
            <a:chExt cx="364464" cy="935038"/>
          </a:xfrm>
        </p:grpSpPr>
        <p:sp>
          <p:nvSpPr>
            <p:cNvPr id="1165" name="Line 141"/>
            <p:cNvSpPr>
              <a:spLocks noChangeShapeType="1"/>
            </p:cNvSpPr>
            <p:nvPr userDrawn="1"/>
          </p:nvSpPr>
          <p:spPr bwMode="auto">
            <a:xfrm rot="16200000" flipH="1">
              <a:off x="2392826" y="4240755"/>
              <a:ext cx="1" cy="364464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6" name="Line 142"/>
            <p:cNvSpPr>
              <a:spLocks noChangeShapeType="1"/>
            </p:cNvSpPr>
            <p:nvPr userDrawn="1"/>
          </p:nvSpPr>
          <p:spPr bwMode="auto">
            <a:xfrm rot="16200000">
              <a:off x="1925308" y="4450767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13" name="グループ化 12"/>
          <p:cNvGrpSpPr/>
          <p:nvPr userDrawn="1"/>
        </p:nvGrpSpPr>
        <p:grpSpPr>
          <a:xfrm>
            <a:off x="8120065" y="3979837"/>
            <a:ext cx="396083" cy="935038"/>
            <a:chOff x="8120065" y="3979837"/>
            <a:chExt cx="396083" cy="935038"/>
          </a:xfrm>
        </p:grpSpPr>
        <p:sp>
          <p:nvSpPr>
            <p:cNvPr id="1167" name="Line 143"/>
            <p:cNvSpPr>
              <a:spLocks noChangeShapeType="1"/>
            </p:cNvSpPr>
            <p:nvPr userDrawn="1"/>
          </p:nvSpPr>
          <p:spPr bwMode="auto">
            <a:xfrm rot="16200000">
              <a:off x="8318107" y="4251931"/>
              <a:ext cx="0" cy="39608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68" name="Line 144"/>
            <p:cNvSpPr>
              <a:spLocks noChangeShapeType="1"/>
            </p:cNvSpPr>
            <p:nvPr userDrawn="1"/>
          </p:nvSpPr>
          <p:spPr bwMode="auto">
            <a:xfrm rot="16200000">
              <a:off x="7850588" y="4447356"/>
              <a:ext cx="935038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9" name="グループ化 8"/>
          <p:cNvGrpSpPr/>
          <p:nvPr userDrawn="1"/>
        </p:nvGrpSpPr>
        <p:grpSpPr>
          <a:xfrm>
            <a:off x="4879644" y="6355767"/>
            <a:ext cx="935038" cy="377988"/>
            <a:chOff x="4889850" y="6355767"/>
            <a:chExt cx="935038" cy="377988"/>
          </a:xfrm>
        </p:grpSpPr>
        <p:sp>
          <p:nvSpPr>
            <p:cNvPr id="1169" name="Line 145"/>
            <p:cNvSpPr>
              <a:spLocks noChangeShapeType="1"/>
            </p:cNvSpPr>
            <p:nvPr userDrawn="1"/>
          </p:nvSpPr>
          <p:spPr bwMode="auto">
            <a:xfrm rot="16200000">
              <a:off x="5168375" y="6544760"/>
              <a:ext cx="377988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0" name="Line 146"/>
            <p:cNvSpPr>
              <a:spLocks noChangeShapeType="1"/>
            </p:cNvSpPr>
            <p:nvPr userDrawn="1"/>
          </p:nvSpPr>
          <p:spPr bwMode="auto">
            <a:xfrm rot="16200000">
              <a:off x="5357369" y="5983514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4" name="グループ化 3"/>
          <p:cNvGrpSpPr/>
          <p:nvPr userDrawn="1"/>
        </p:nvGrpSpPr>
        <p:grpSpPr>
          <a:xfrm>
            <a:off x="4879579" y="2145878"/>
            <a:ext cx="935038" cy="396714"/>
            <a:chOff x="4880373" y="2145878"/>
            <a:chExt cx="935038" cy="396714"/>
          </a:xfrm>
        </p:grpSpPr>
        <p:sp>
          <p:nvSpPr>
            <p:cNvPr id="1171" name="Line 147"/>
            <p:cNvSpPr>
              <a:spLocks noChangeShapeType="1"/>
            </p:cNvSpPr>
            <p:nvPr userDrawn="1"/>
          </p:nvSpPr>
          <p:spPr bwMode="auto">
            <a:xfrm rot="16200000">
              <a:off x="5149535" y="2344234"/>
              <a:ext cx="396714" cy="1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2" name="Line 148"/>
            <p:cNvSpPr>
              <a:spLocks noChangeShapeType="1"/>
            </p:cNvSpPr>
            <p:nvPr userDrawn="1"/>
          </p:nvSpPr>
          <p:spPr bwMode="auto">
            <a:xfrm rot="16200000">
              <a:off x="5347892" y="1965698"/>
              <a:ext cx="0" cy="935038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" name="グループ化 6"/>
          <p:cNvGrpSpPr/>
          <p:nvPr userDrawn="1"/>
        </p:nvGrpSpPr>
        <p:grpSpPr>
          <a:xfrm>
            <a:off x="8011319" y="6247978"/>
            <a:ext cx="468313" cy="468313"/>
            <a:chOff x="8011319" y="6244804"/>
            <a:chExt cx="468313" cy="468313"/>
          </a:xfrm>
        </p:grpSpPr>
        <p:sp>
          <p:nvSpPr>
            <p:cNvPr id="1174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5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6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1177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69" name="グループ化 68"/>
          <p:cNvGrpSpPr/>
          <p:nvPr userDrawn="1"/>
        </p:nvGrpSpPr>
        <p:grpSpPr>
          <a:xfrm rot="16200000">
            <a:off x="8009733" y="2178421"/>
            <a:ext cx="468313" cy="468313"/>
            <a:chOff x="8011319" y="6244804"/>
            <a:chExt cx="468313" cy="468313"/>
          </a:xfrm>
        </p:grpSpPr>
        <p:sp>
          <p:nvSpPr>
            <p:cNvPr id="70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1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2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3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74" name="グループ化 73"/>
          <p:cNvGrpSpPr/>
          <p:nvPr userDrawn="1"/>
        </p:nvGrpSpPr>
        <p:grpSpPr>
          <a:xfrm rot="5400000">
            <a:off x="2214694" y="6249403"/>
            <a:ext cx="468313" cy="468313"/>
            <a:chOff x="8011319" y="6244804"/>
            <a:chExt cx="468313" cy="468313"/>
          </a:xfrm>
        </p:grpSpPr>
        <p:sp>
          <p:nvSpPr>
            <p:cNvPr id="7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7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grpSp>
        <p:nvGrpSpPr>
          <p:cNvPr id="84" name="グループ化 83"/>
          <p:cNvGrpSpPr/>
          <p:nvPr userDrawn="1"/>
        </p:nvGrpSpPr>
        <p:grpSpPr>
          <a:xfrm rot="10800000">
            <a:off x="2216150" y="2182230"/>
            <a:ext cx="468313" cy="468313"/>
            <a:chOff x="8011319" y="6244804"/>
            <a:chExt cx="468313" cy="468313"/>
          </a:xfrm>
        </p:grpSpPr>
        <p:sp>
          <p:nvSpPr>
            <p:cNvPr id="85" name="Line 150"/>
            <p:cNvSpPr>
              <a:spLocks noChangeShapeType="1"/>
            </p:cNvSpPr>
            <p:nvPr userDrawn="1"/>
          </p:nvSpPr>
          <p:spPr bwMode="auto">
            <a:xfrm rot="16200000">
              <a:off x="7831139" y="6532936"/>
              <a:ext cx="36036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6" name="Line 151"/>
            <p:cNvSpPr>
              <a:spLocks noChangeShapeType="1"/>
            </p:cNvSpPr>
            <p:nvPr userDrawn="1"/>
          </p:nvSpPr>
          <p:spPr bwMode="auto">
            <a:xfrm rot="16200000">
              <a:off x="8245476" y="6118598"/>
              <a:ext cx="0" cy="46831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7" name="Line 152"/>
            <p:cNvSpPr>
              <a:spLocks noChangeShapeType="1"/>
            </p:cNvSpPr>
            <p:nvPr userDrawn="1"/>
          </p:nvSpPr>
          <p:spPr bwMode="auto">
            <a:xfrm rot="16200000">
              <a:off x="8297864" y="6064623"/>
              <a:ext cx="0" cy="360363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  <p:sp>
          <p:nvSpPr>
            <p:cNvPr id="88" name="Line 153"/>
            <p:cNvSpPr>
              <a:spLocks noChangeShapeType="1"/>
            </p:cNvSpPr>
            <p:nvPr userDrawn="1"/>
          </p:nvSpPr>
          <p:spPr bwMode="auto">
            <a:xfrm rot="16200000">
              <a:off x="7883526" y="6478961"/>
              <a:ext cx="46831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74295" tIns="8890" rIns="74295" bIns="8890"/>
            <a:lstStyle/>
            <a:p>
              <a:endParaRPr lang="ja-JP" altLang="en-US"/>
            </a:p>
          </p:txBody>
        </p:sp>
      </p:grp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124" y="274260"/>
            <a:ext cx="1011852" cy="737555"/>
          </a:xfrm>
          <a:prstGeom prst="rect">
            <a:avLst/>
          </a:prstGeom>
        </p:spPr>
      </p:pic>
      <p:grpSp>
        <p:nvGrpSpPr>
          <p:cNvPr id="14" name="グループ化 13"/>
          <p:cNvGrpSpPr/>
          <p:nvPr userDrawn="1"/>
        </p:nvGrpSpPr>
        <p:grpSpPr>
          <a:xfrm>
            <a:off x="1481916" y="112790"/>
            <a:ext cx="7800603" cy="7196233"/>
            <a:chOff x="1481916" y="112790"/>
            <a:chExt cx="7800603" cy="7196233"/>
          </a:xfrm>
        </p:grpSpPr>
        <p:sp>
          <p:nvSpPr>
            <p:cNvPr id="49" name="下矢印 48"/>
            <p:cNvSpPr/>
            <p:nvPr userDrawn="1"/>
          </p:nvSpPr>
          <p:spPr bwMode="auto">
            <a:xfrm>
              <a:off x="5228217" y="686296"/>
              <a:ext cx="258304" cy="361197"/>
            </a:xfrm>
            <a:prstGeom prst="downArrow">
              <a:avLst/>
            </a:prstGeom>
            <a:solidFill>
              <a:srgbClr val="FF00FF"/>
            </a:solidFill>
            <a:ln w="635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1474788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ja-JP" altLang="en-US" sz="2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ＭＳ Ｐゴシック" pitchFamily="50" charset="-128"/>
              </a:endParaRPr>
            </a:p>
          </p:txBody>
        </p:sp>
        <p:sp>
          <p:nvSpPr>
            <p:cNvPr id="50" name="テキスト ボックス 49"/>
            <p:cNvSpPr txBox="1"/>
            <p:nvPr userDrawn="1"/>
          </p:nvSpPr>
          <p:spPr>
            <a:xfrm>
              <a:off x="1746565" y="112790"/>
              <a:ext cx="7416824" cy="58477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FF"/>
              </a:solidFill>
            </a:ln>
          </p:spPr>
          <p:txBody>
            <a:bodyPr wrap="square" rtlCol="0">
              <a:spAutoFit/>
            </a:bodyPr>
            <a:lstStyle/>
            <a:p>
              <a:pPr algn="l"/>
              <a:r>
                <a:rPr kumimoji="1" lang="ja-JP" altLang="en-US" sz="1600" dirty="0" smtClean="0"/>
                <a:t>デザインが完成しましたら、スライドマスタを表示させ、</a:t>
              </a:r>
              <a:endParaRPr kumimoji="1" lang="en-US" altLang="ja-JP" sz="1600" dirty="0" smtClean="0"/>
            </a:p>
            <a:p>
              <a:pPr algn="l"/>
              <a:r>
                <a:rPr kumimoji="1" lang="ja-JP" altLang="en-US" sz="1600" dirty="0" smtClean="0"/>
                <a:t>このコメントを含む</a:t>
              </a:r>
              <a:r>
                <a:rPr kumimoji="1" lang="en-US" altLang="ja-JP" sz="1600" dirty="0" smtClean="0"/>
                <a:t>【</a:t>
              </a:r>
              <a:r>
                <a:rPr kumimoji="1" lang="ja-JP" altLang="en-US" sz="1600" dirty="0" smtClean="0"/>
                <a:t>グループ</a:t>
              </a:r>
              <a:r>
                <a:rPr kumimoji="1" lang="en-US" altLang="ja-JP" sz="1600" dirty="0" smtClean="0"/>
                <a:t>】</a:t>
              </a:r>
              <a:r>
                <a:rPr kumimoji="1" lang="ja-JP" altLang="en-US" sz="1600" dirty="0" smtClean="0"/>
                <a:t>を全て削除してからＰＤＦ化をお願いします。</a:t>
              </a:r>
              <a:endParaRPr kumimoji="1" lang="ja-JP" altLang="en-US" sz="1600" dirty="0"/>
            </a:p>
          </p:txBody>
        </p:sp>
        <p:sp>
          <p:nvSpPr>
            <p:cNvPr id="51" name="Text Box 102"/>
            <p:cNvSpPr txBox="1">
              <a:spLocks noChangeArrowheads="1"/>
            </p:cNvSpPr>
            <p:nvPr userDrawn="1"/>
          </p:nvSpPr>
          <p:spPr bwMode="auto">
            <a:xfrm>
              <a:off x="2844582" y="1057749"/>
              <a:ext cx="5040560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6350" algn="ctr">
                  <a:solidFill>
                    <a:srgbClr val="FF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1pPr>
              <a:lvl2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2pPr>
              <a:lvl3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3pPr>
              <a:lvl4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4pPr>
              <a:lvl5pPr algn="l" defTabSz="1474788"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5pPr>
              <a:lvl6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6pPr>
              <a:lvl7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7pPr>
              <a:lvl8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8pPr>
              <a:lvl9pPr defTabSz="1474788" fontAlgn="base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ja-JP" altLang="en-US" sz="1600" dirty="0" smtClean="0">
                  <a:ea typeface="ＭＳ ゴシック" pitchFamily="49" charset="-128"/>
                </a:rPr>
                <a:t>ハガキ　フチなし印刷用テンプレート横</a:t>
              </a:r>
              <a:endParaRPr lang="en-US" altLang="ja-JP" sz="1600" dirty="0" smtClean="0">
                <a:ea typeface="ＭＳ ゴシック" pitchFamily="49" charset="-128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ja-JP" sz="1600" dirty="0" smtClean="0">
                  <a:ea typeface="ＭＳ ゴシック" pitchFamily="49" charset="-128"/>
                </a:rPr>
                <a:t>【</a:t>
              </a:r>
              <a:r>
                <a:rPr lang="ja-JP" altLang="en-US" sz="1600" dirty="0" smtClean="0">
                  <a:ea typeface="ＭＳ ゴシック" pitchFamily="49" charset="-128"/>
                </a:rPr>
                <a:t>宛名面</a:t>
              </a:r>
              <a:r>
                <a:rPr lang="en-US" altLang="ja-JP" sz="1600" dirty="0" smtClean="0">
                  <a:ea typeface="ＭＳ ゴシック" pitchFamily="49" charset="-128"/>
                </a:rPr>
                <a:t>】</a:t>
              </a:r>
              <a:endParaRPr lang="ja-JP" altLang="en-US" sz="1600" dirty="0">
                <a:ea typeface="ＭＳ ゴシック" pitchFamily="49" charset="-128"/>
              </a:endParaRPr>
            </a:p>
          </p:txBody>
        </p:sp>
        <p:grpSp>
          <p:nvGrpSpPr>
            <p:cNvPr id="12" name="グループ化 11"/>
            <p:cNvGrpSpPr/>
            <p:nvPr userDrawn="1"/>
          </p:nvGrpSpPr>
          <p:grpSpPr>
            <a:xfrm>
              <a:off x="1481916" y="2541165"/>
              <a:ext cx="7800603" cy="4767858"/>
              <a:chOff x="1481916" y="2541165"/>
              <a:chExt cx="7800603" cy="4767858"/>
            </a:xfrm>
          </p:grpSpPr>
          <p:sp>
            <p:nvSpPr>
              <p:cNvPr id="59" name="Line 66"/>
              <p:cNvSpPr>
                <a:spLocks noChangeShapeType="1"/>
              </p:cNvSpPr>
              <p:nvPr userDrawn="1"/>
            </p:nvSpPr>
            <p:spPr bwMode="auto">
              <a:xfrm>
                <a:off x="2110163" y="3163753"/>
                <a:ext cx="572242" cy="0"/>
              </a:xfrm>
              <a:prstGeom prst="line">
                <a:avLst/>
              </a:prstGeom>
              <a:noFill/>
              <a:ln w="63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0" name="テキスト ボックス 59"/>
              <p:cNvSpPr txBox="1"/>
              <p:nvPr userDrawn="1"/>
            </p:nvSpPr>
            <p:spPr>
              <a:xfrm>
                <a:off x="1501831" y="2754412"/>
                <a:ext cx="600164" cy="1971700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900" dirty="0" smtClean="0"/>
                  <a:t>　この赤線が、断ち切り線です。</a:t>
                </a:r>
              </a:p>
              <a:p>
                <a:pPr algn="l"/>
                <a:r>
                  <a:rPr kumimoji="1" lang="ja-JP" altLang="en-US" sz="900" dirty="0" smtClean="0"/>
                  <a:t>　この線にて断裁し、実際の仕上がり</a:t>
                </a:r>
              </a:p>
              <a:p>
                <a:pPr algn="l"/>
                <a:r>
                  <a:rPr kumimoji="1" lang="ja-JP" altLang="en-US" sz="900" dirty="0" smtClean="0"/>
                  <a:t>　サイズとなります。</a:t>
                </a:r>
                <a:endParaRPr kumimoji="1" lang="ja-JP" altLang="en-US" sz="900" dirty="0"/>
              </a:p>
            </p:txBody>
          </p:sp>
          <p:sp>
            <p:nvSpPr>
              <p:cNvPr id="61" name="テキスト ボックス 60"/>
              <p:cNvSpPr txBox="1"/>
              <p:nvPr userDrawn="1"/>
            </p:nvSpPr>
            <p:spPr>
              <a:xfrm>
                <a:off x="1481916" y="4943054"/>
                <a:ext cx="600164" cy="1976906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vert="eaVert" wrap="square" rtlCol="0">
                <a:spAutoFit/>
              </a:bodyPr>
              <a:lstStyle/>
              <a:p>
                <a:pPr algn="l"/>
                <a:r>
                  <a:rPr kumimoji="1" lang="ja-JP" altLang="en-US" sz="900" dirty="0" smtClean="0"/>
                  <a:t>　この青線内に、切れてはいけない</a:t>
                </a:r>
              </a:p>
              <a:p>
                <a:pPr algn="l"/>
                <a:r>
                  <a:rPr kumimoji="1" lang="ja-JP" altLang="en-US" sz="900" dirty="0" smtClean="0"/>
                  <a:t>　文字等を配置してください。</a:t>
                </a:r>
              </a:p>
              <a:p>
                <a:pPr algn="l"/>
                <a:r>
                  <a:rPr kumimoji="1" lang="ja-JP" altLang="en-US" sz="900" dirty="0" smtClean="0"/>
                  <a:t>　断裁ズレがあっても安全な範囲です。</a:t>
                </a:r>
              </a:p>
            </p:txBody>
          </p:sp>
          <p:sp>
            <p:nvSpPr>
              <p:cNvPr id="62" name="Text Box 65"/>
              <p:cNvSpPr txBox="1">
                <a:spLocks noChangeArrowheads="1"/>
              </p:cNvSpPr>
              <p:nvPr userDrawn="1"/>
            </p:nvSpPr>
            <p:spPr bwMode="auto">
              <a:xfrm>
                <a:off x="8651207" y="4726112"/>
                <a:ext cx="631312" cy="2582911"/>
              </a:xfrm>
              <a:prstGeom prst="rect">
                <a:avLst/>
              </a:prstGeom>
              <a:solidFill>
                <a:srgbClr val="FFFFFF"/>
              </a:solidFill>
              <a:ln w="6350" cap="rnd" algn="ctr">
                <a:solidFill>
                  <a:srgbClr val="000000"/>
                </a:solidFill>
                <a:prstDash val="solid"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vert="eaVert" lIns="74295" tIns="8890" rIns="74295" bIns="8890"/>
              <a:lstStyle>
                <a:lvl1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1pPr>
                <a:lvl2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2pPr>
                <a:lvl3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3pPr>
                <a:lvl4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4pPr>
                <a:lvl5pPr algn="l" defTabSz="1474788"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5pPr>
                <a:lvl6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6pPr>
                <a:lvl7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7pPr>
                <a:lvl8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8pPr>
                <a:lvl9pPr defTabSz="1474788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charset="0"/>
                    <a:ea typeface="ＭＳ Ｐゴシック" pitchFamily="50" charset="-128"/>
                  </a:defRPr>
                </a:lvl9pPr>
              </a:lstStyle>
              <a:p>
                <a:pPr algn="just"/>
                <a:r>
                  <a:rPr lang="ja-JP" altLang="en-US" sz="900" dirty="0" smtClean="0"/>
                  <a:t>　この黒線まで、画像や背景の色を付けてください。</a:t>
                </a:r>
                <a:endParaRPr lang="en-US" altLang="ja-JP" sz="900" dirty="0" smtClean="0"/>
              </a:p>
              <a:p>
                <a:pPr algn="just"/>
                <a:r>
                  <a:rPr lang="ja-JP" altLang="en-US" sz="900" dirty="0" smtClean="0"/>
                  <a:t>　（ヌリタシ）</a:t>
                </a:r>
                <a:endParaRPr lang="en-US" altLang="ja-JP" sz="900" dirty="0" smtClean="0"/>
              </a:p>
              <a:p>
                <a:pPr algn="just"/>
                <a:r>
                  <a:rPr lang="ja-JP" altLang="en-US" sz="900" dirty="0" smtClean="0"/>
                  <a:t>　フチなし印刷（フチが白くならない）が可能です。</a:t>
                </a:r>
                <a:endParaRPr lang="ja-JP" altLang="en-US" sz="900" dirty="0"/>
              </a:p>
            </p:txBody>
          </p:sp>
          <p:sp>
            <p:nvSpPr>
              <p:cNvPr id="63" name="Line 66"/>
              <p:cNvSpPr>
                <a:spLocks noChangeShapeType="1"/>
              </p:cNvSpPr>
              <p:nvPr userDrawn="1"/>
            </p:nvSpPr>
            <p:spPr bwMode="auto">
              <a:xfrm>
                <a:off x="2081588" y="5292799"/>
                <a:ext cx="685426" cy="0"/>
              </a:xfrm>
              <a:prstGeom prst="line">
                <a:avLst/>
              </a:prstGeom>
              <a:noFill/>
              <a:ln w="6350">
                <a:solidFill>
                  <a:srgbClr val="0070C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sp>
            <p:nvSpPr>
              <p:cNvPr id="64" name="Line 66"/>
              <p:cNvSpPr>
                <a:spLocks noChangeShapeType="1"/>
              </p:cNvSpPr>
              <p:nvPr userDrawn="1"/>
            </p:nvSpPr>
            <p:spPr bwMode="auto">
              <a:xfrm rot="10800000">
                <a:off x="8120062" y="5209356"/>
                <a:ext cx="53400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lIns="74295" tIns="8890" rIns="74295" bIns="8890"/>
              <a:lstStyle/>
              <a:p>
                <a:endParaRPr lang="ja-JP" altLang="en-US"/>
              </a:p>
            </p:txBody>
          </p:sp>
          <p:grpSp>
            <p:nvGrpSpPr>
              <p:cNvPr id="8" name="グループ化 7"/>
              <p:cNvGrpSpPr/>
              <p:nvPr userDrawn="1"/>
            </p:nvGrpSpPr>
            <p:grpSpPr>
              <a:xfrm>
                <a:off x="2576513" y="2541165"/>
                <a:ext cx="5541963" cy="3814763"/>
                <a:chOff x="2576513" y="2541165"/>
                <a:chExt cx="5541963" cy="3814763"/>
              </a:xfrm>
            </p:grpSpPr>
            <p:sp>
              <p:nvSpPr>
                <p:cNvPr id="1149" name="Rectangle 125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440113" y="1677565"/>
                  <a:ext cx="3814763" cy="5541963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" name="正方形/長方形 1"/>
                <p:cNvSpPr/>
                <p:nvPr userDrawn="1"/>
              </p:nvSpPr>
              <p:spPr bwMode="auto">
                <a:xfrm>
                  <a:off x="2684921" y="2649115"/>
                  <a:ext cx="5325605" cy="2160000"/>
                </a:xfrm>
                <a:prstGeom prst="rect">
                  <a:avLst/>
                </a:prstGeom>
                <a:pattFill prst="ltUpDiag">
                  <a:fgClr>
                    <a:srgbClr val="92D050"/>
                  </a:fgClr>
                  <a:bgClr>
                    <a:schemeClr val="bg1"/>
                  </a:bgClr>
                </a:pattFill>
                <a:ln w="6350" cap="flat" cmpd="sng" algn="ctr">
                  <a:solidFill>
                    <a:srgbClr val="00B05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/>
              </p:spPr>
              <p:txBody>
                <a:bodyPr vert="horz" wrap="square" lIns="74295" tIns="8890" rIns="74295" bIns="889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1042988" rtl="0" eaLnBrk="1" fontAlgn="base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1" lang="ja-JP" altLang="en-US" sz="21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ＭＳ Ｐゴシック" pitchFamily="50" charset="-128"/>
                  </a:endParaRPr>
                </a:p>
              </p:txBody>
            </p:sp>
            <p:grpSp>
              <p:nvGrpSpPr>
                <p:cNvPr id="52" name="グループ化 6"/>
                <p:cNvGrpSpPr>
                  <a:grpSpLocks/>
                </p:cNvGrpSpPr>
                <p:nvPr userDrawn="1"/>
              </p:nvGrpSpPr>
              <p:grpSpPr bwMode="auto">
                <a:xfrm>
                  <a:off x="3576185" y="3163888"/>
                  <a:ext cx="3960213" cy="1420441"/>
                  <a:chOff x="3386087" y="3163888"/>
                  <a:chExt cx="3960863" cy="1420441"/>
                </a:xfrm>
              </p:grpSpPr>
              <p:sp>
                <p:nvSpPr>
                  <p:cNvPr id="55" name="テキスト ボックス 54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3897313" y="3163888"/>
                    <a:ext cx="3449637" cy="116681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129314" tIns="64657" rIns="129314" bIns="64657">
                    <a:spAutoFit/>
                  </a:bodyPr>
                  <a:lstStyle>
                    <a:lvl1pPr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l" eaLnBrk="1" hangingPunct="1">
                      <a:defRPr/>
                    </a:pP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460-0000</a:t>
                    </a: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愛知県名古屋市西区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見寄町</a:t>
                    </a: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100-5</a:t>
                    </a: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名古屋本舗ビル</a:t>
                    </a: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5</a:t>
                    </a: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Ｆ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株式会社リライ郵社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営業部　部長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本舗　太郎　様</a:t>
                    </a:r>
                    <a:endParaRPr lang="en-US" altLang="ja-JP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  <a:p>
                    <a:pPr algn="l" eaLnBrk="1" hangingPunct="1">
                      <a:lnSpc>
                        <a:spcPts val="1000"/>
                      </a:lnSpc>
                      <a:defRPr/>
                    </a:pP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001</a:t>
                    </a:r>
                    <a:r>
                      <a:rPr lang="ja-JP" altLang="en-US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　　　　　　　　　　　　　</a:t>
                    </a:r>
                    <a:r>
                      <a:rPr lang="en-US" altLang="ja-JP" sz="900" smtClean="0">
                        <a:solidFill>
                          <a:srgbClr val="A6A6A6"/>
                        </a:solidFill>
                        <a:latin typeface="ＭＳ 明朝" pitchFamily="17" charset="-128"/>
                        <a:ea typeface="ＭＳ 明朝" pitchFamily="17" charset="-128"/>
                      </a:rPr>
                      <a:t>123456789</a:t>
                    </a:r>
                    <a:endParaRPr lang="ja-JP" altLang="en-US" sz="900" smtClean="0">
                      <a:solidFill>
                        <a:srgbClr val="A6A6A6"/>
                      </a:solidFill>
                      <a:latin typeface="ＭＳ 明朝" pitchFamily="17" charset="-128"/>
                      <a:ea typeface="ＭＳ 明朝" pitchFamily="17" charset="-128"/>
                    </a:endParaRPr>
                  </a:p>
                </p:txBody>
              </p:sp>
              <p:pic>
                <p:nvPicPr>
                  <p:cNvPr id="56" name="Picture 6"/>
                  <p:cNvPicPr>
                    <a:picLocks noChangeAspect="1" noChangeArrowheads="1"/>
                  </p:cNvPicPr>
                  <p:nvPr userDrawn="1"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043363" y="4357688"/>
                    <a:ext cx="2305050" cy="168275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sp>
                <p:nvSpPr>
                  <p:cNvPr id="57" name="テキスト ボックス 56"/>
                  <p:cNvSpPr txBox="1">
                    <a:spLocks noChangeArrowheads="1"/>
                  </p:cNvSpPr>
                  <p:nvPr userDrawn="1"/>
                </p:nvSpPr>
                <p:spPr bwMode="auto">
                  <a:xfrm>
                    <a:off x="3386087" y="3375344"/>
                    <a:ext cx="3646487" cy="12089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1pPr>
                    <a:lvl2pPr marL="742950" indent="-28575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2pPr>
                    <a:lvl3pPr marL="11430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3pPr>
                    <a:lvl4pPr marL="16002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4pPr>
                    <a:lvl5pPr marL="2057400" indent="-228600" eaLnBrk="0" hangingPunct="0"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 sz="2100">
                        <a:solidFill>
                          <a:schemeClr val="tx1"/>
                        </a:solidFill>
                        <a:latin typeface="Arial" charset="0"/>
                        <a:ea typeface="ＭＳ Ｐゴシック" charset="-128"/>
                      </a:defRPr>
                    </a:lvl9pPr>
                  </a:lstStyle>
                  <a:p>
                    <a:pPr algn="ctr" eaLnBrk="1" hangingPunct="1">
                      <a:defRPr/>
                    </a:pPr>
                    <a:r>
                      <a:rPr lang="ja-JP" altLang="en-US" sz="3600" dirty="0" smtClean="0">
                        <a:solidFill>
                          <a:srgbClr val="FF0000"/>
                        </a:solidFill>
                        <a:latin typeface="HGP創英角ｺﾞｼｯｸUB" pitchFamily="50" charset="-128"/>
                        <a:ea typeface="HGP創英角ｺﾞｼｯｸUB" pitchFamily="50" charset="-128"/>
                      </a:rPr>
                      <a:t>宛名スペース</a:t>
                    </a:r>
                    <a:endParaRPr lang="en-US" altLang="ja-JP" sz="3600" dirty="0" smtClean="0">
                      <a:solidFill>
                        <a:srgbClr val="FF0000"/>
                      </a:solidFill>
                      <a:latin typeface="HGP創英角ｺﾞｼｯｸUB" pitchFamily="50" charset="-128"/>
                      <a:ea typeface="HGP創英角ｺﾞｼｯｸUB" pitchFamily="50" charset="-128"/>
                    </a:endParaRPr>
                  </a:p>
                  <a:p>
                    <a:pPr algn="ctr" eaLnBrk="1" hangingPunct="1">
                      <a:lnSpc>
                        <a:spcPct val="150000"/>
                      </a:lnSpc>
                      <a:defRPr/>
                    </a:pPr>
                    <a:r>
                      <a:rPr lang="ja-JP" altLang="en-US" sz="2800" dirty="0" smtClean="0">
                        <a:solidFill>
                          <a:srgbClr val="FF0000"/>
                        </a:solidFill>
                      </a:rPr>
                      <a:t>使用不可</a:t>
                    </a:r>
                  </a:p>
                </p:txBody>
              </p:sp>
            </p:grpSp>
            <p:sp>
              <p:nvSpPr>
                <p:cNvPr id="1147" name="Rectangle 123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619494" y="1856546"/>
                  <a:ext cx="3456000" cy="5184000"/>
                </a:xfrm>
                <a:prstGeom prst="rect">
                  <a:avLst/>
                </a:prstGeom>
                <a:noFill/>
                <a:ln w="6350" cap="rnd">
                  <a:solidFill>
                    <a:srgbClr val="0070C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48" name="Rectangle 124"/>
                <p:cNvSpPr>
                  <a:spLocks noChangeArrowheads="1"/>
                </p:cNvSpPr>
                <p:nvPr userDrawn="1"/>
              </p:nvSpPr>
              <p:spPr bwMode="auto">
                <a:xfrm rot="5400000">
                  <a:off x="3548063" y="1785515"/>
                  <a:ext cx="3598863" cy="5326063"/>
                </a:xfrm>
                <a:prstGeom prst="rect">
                  <a:avLst/>
                </a:prstGeom>
                <a:noFill/>
                <a:ln w="6350">
                  <a:solidFill>
                    <a:srgbClr val="FF0000"/>
                  </a:solidFill>
                  <a:prstDash val="sysDot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</p:grp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4572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9144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3716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828800" algn="ctr" defTabSz="1042988" rtl="0" fontAlgn="base">
        <a:spcBef>
          <a:spcPct val="0"/>
        </a:spcBef>
        <a:spcAft>
          <a:spcPct val="0"/>
        </a:spcAft>
        <a:defRPr kumimoji="1" sz="5000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390525" indent="-390525" algn="l" defTabSz="1042988" rtl="0" fontAlgn="base">
        <a:spcBef>
          <a:spcPct val="20000"/>
        </a:spcBef>
        <a:spcAft>
          <a:spcPct val="0"/>
        </a:spcAft>
        <a:buChar char="•"/>
        <a:defRPr kumimoji="1" sz="37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fontAlgn="base">
        <a:spcBef>
          <a:spcPct val="20000"/>
        </a:spcBef>
        <a:spcAft>
          <a:spcPct val="0"/>
        </a:spcAft>
        <a:buChar char="–"/>
        <a:defRPr kumimoji="1" sz="3200">
          <a:solidFill>
            <a:schemeClr val="tx1"/>
          </a:solidFill>
          <a:latin typeface="+mn-lt"/>
          <a:ea typeface="+mn-ea"/>
        </a:defRPr>
      </a:lvl2pPr>
      <a:lvl3pPr marL="1304925" indent="-261938" algn="l" defTabSz="1042988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  <a:ea typeface="+mn-ea"/>
        </a:defRPr>
      </a:lvl3pPr>
      <a:lvl4pPr marL="1825625" indent="-260350" algn="l" defTabSz="1042988" rtl="0" fontAlgn="base">
        <a:spcBef>
          <a:spcPct val="20000"/>
        </a:spcBef>
        <a:spcAft>
          <a:spcPct val="0"/>
        </a:spcAft>
        <a:buChar char="–"/>
        <a:defRPr kumimoji="1" sz="2300">
          <a:solidFill>
            <a:schemeClr val="tx1"/>
          </a:solidFill>
          <a:latin typeface="+mn-lt"/>
          <a:ea typeface="+mn-ea"/>
        </a:defRPr>
      </a:lvl4pPr>
      <a:lvl5pPr marL="23479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5pPr>
      <a:lvl6pPr marL="28051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6pPr>
      <a:lvl7pPr marL="32623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7pPr>
      <a:lvl8pPr marL="37195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8pPr>
      <a:lvl9pPr marL="4176713" indent="-261938" algn="l" defTabSz="1042988" rtl="0" fontAlgn="base">
        <a:spcBef>
          <a:spcPct val="20000"/>
        </a:spcBef>
        <a:spcAft>
          <a:spcPct val="0"/>
        </a:spcAft>
        <a:buChar char="»"/>
        <a:defRPr kumimoji="1"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32" y="252239"/>
            <a:ext cx="10058400" cy="698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93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8"/>
          <p:cNvSpPr txBox="1">
            <a:spLocks noChangeArrowheads="1"/>
          </p:cNvSpPr>
          <p:nvPr/>
        </p:nvSpPr>
        <p:spPr bwMode="auto">
          <a:xfrm>
            <a:off x="4698628" y="2700511"/>
            <a:ext cx="1296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en-US" altLang="ja-JP" sz="1200" dirty="0">
                <a:latin typeface="ＭＳ Ｐゴシック" charset="-128"/>
              </a:rPr>
              <a:t>POST CARD</a:t>
            </a:r>
            <a:endParaRPr lang="ja-JP" altLang="en-US" sz="1200" dirty="0">
              <a:latin typeface="ＭＳ Ｐゴシック" charset="-128"/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7021934" y="2810048"/>
            <a:ext cx="855662" cy="755650"/>
            <a:chOff x="2081213" y="3259138"/>
            <a:chExt cx="855662" cy="755650"/>
          </a:xfrm>
        </p:grpSpPr>
        <p:sp>
          <p:nvSpPr>
            <p:cNvPr id="8" name="円/楕円 7"/>
            <p:cNvSpPr>
              <a:spLocks noChangeArrowheads="1"/>
            </p:cNvSpPr>
            <p:nvPr/>
          </p:nvSpPr>
          <p:spPr bwMode="auto">
            <a:xfrm>
              <a:off x="2130726" y="3259138"/>
              <a:ext cx="756636" cy="755650"/>
            </a:xfrm>
            <a:prstGeom prst="ellips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4295" tIns="8890" rIns="74295" bIns="8890"/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 defTabSz="1042988"/>
              <a:endParaRPr lang="ja-JP" altLang="en-US"/>
            </a:p>
          </p:txBody>
        </p:sp>
        <p:cxnSp>
          <p:nvCxnSpPr>
            <p:cNvPr id="9" name="直線コネクタ 8"/>
            <p:cNvCxnSpPr>
              <a:cxnSpLocks noChangeShapeType="1"/>
            </p:cNvCxnSpPr>
            <p:nvPr/>
          </p:nvCxnSpPr>
          <p:spPr bwMode="auto">
            <a:xfrm>
              <a:off x="2137256" y="3547037"/>
              <a:ext cx="743575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" name="テキスト ボックス 6"/>
            <p:cNvSpPr txBox="1"/>
            <p:nvPr/>
          </p:nvSpPr>
          <p:spPr bwMode="auto">
            <a:xfrm>
              <a:off x="2081213" y="3546475"/>
              <a:ext cx="855662" cy="46196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ja-JP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5pPr>
              <a:lvl6pPr marL="22860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6pPr>
              <a:lvl7pPr marL="27432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7pPr>
              <a:lvl8pPr marL="32004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8pPr>
              <a:lvl9pPr marL="3657600" algn="l" defTabSz="914400" rtl="0" eaLnBrk="1" latinLnBrk="0" hangingPunct="1">
                <a:defRPr kumimoji="1" sz="2100" kern="1200">
                  <a:solidFill>
                    <a:schemeClr val="tx1"/>
                  </a:solidFill>
                  <a:latin typeface="Arial" charset="0"/>
                  <a:ea typeface="ＭＳ Ｐゴシック" charset="-128"/>
                  <a:cs typeface="+mn-cs"/>
                </a:defRPr>
              </a:lvl9pPr>
            </a:lstStyle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料金別納</a:t>
              </a:r>
              <a:endParaRPr lang="en-US" altLang="ja-JP" sz="1200" dirty="0">
                <a:latin typeface="+mj-ea"/>
                <a:ea typeface="+mj-ea"/>
              </a:endParaRPr>
            </a:p>
            <a:p>
              <a:pPr algn="ctr">
                <a:defRPr/>
              </a:pPr>
              <a:r>
                <a:rPr lang="ja-JP" altLang="en-US" sz="1200" dirty="0">
                  <a:latin typeface="+mj-ea"/>
                  <a:ea typeface="+mj-ea"/>
                </a:rPr>
                <a:t>郵便</a:t>
              </a:r>
            </a:p>
          </p:txBody>
        </p:sp>
        <p:cxnSp>
          <p:nvCxnSpPr>
            <p:cNvPr id="11" name="直線コネクタ 10"/>
            <p:cNvCxnSpPr>
              <a:cxnSpLocks noChangeShapeType="1"/>
            </p:cNvCxnSpPr>
            <p:nvPr/>
          </p:nvCxnSpPr>
          <p:spPr bwMode="auto">
            <a:xfrm>
              <a:off x="2167145" y="3493542"/>
              <a:ext cx="692736" cy="0"/>
            </a:xfrm>
            <a:prstGeom prst="line">
              <a:avLst/>
            </a:prstGeom>
            <a:noFill/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294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635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74295" tIns="8890" rIns="74295" bIns="8890" numCol="1" anchor="t" anchorCtr="0" compatLnSpc="1">
        <a:prstTxWarp prst="textNoShape">
          <a:avLst/>
        </a:prstTxWarp>
      </a:bodyPr>
      <a:lstStyle>
        <a:defPPr marL="0" marR="0" indent="0" algn="ctr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5</Words>
  <Application>Microsoft Office PowerPoint</Application>
  <PresentationFormat>ユーザー設定</PresentationFormat>
  <Paragraphs>3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標準デザイン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toyoguchi</dc:creator>
  <cp:lastModifiedBy> </cp:lastModifiedBy>
  <cp:revision>44</cp:revision>
  <dcterms:created xsi:type="dcterms:W3CDTF">2011-09-10T02:34:56Z</dcterms:created>
  <dcterms:modified xsi:type="dcterms:W3CDTF">2013-09-25T07:25:56Z</dcterms:modified>
</cp:coreProperties>
</file>