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704" y="1284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図 25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7" y="657167"/>
            <a:ext cx="1237386" cy="493735"/>
          </a:xfrm>
          <a:prstGeom prst="rect">
            <a:avLst/>
          </a:prstGeom>
        </p:spPr>
      </p:pic>
      <p:grpSp>
        <p:nvGrpSpPr>
          <p:cNvPr id="261" name="グループ化 260"/>
          <p:cNvGrpSpPr/>
          <p:nvPr userDrawn="1"/>
        </p:nvGrpSpPr>
        <p:grpSpPr>
          <a:xfrm>
            <a:off x="792510" y="261102"/>
            <a:ext cx="13745065" cy="10054150"/>
            <a:chOff x="817361" y="109030"/>
            <a:chExt cx="13745064" cy="10054150"/>
          </a:xfrm>
        </p:grpSpPr>
        <p:sp>
          <p:nvSpPr>
            <p:cNvPr id="262" name="下矢印 261"/>
            <p:cNvSpPr/>
            <p:nvPr userDrawn="1"/>
          </p:nvSpPr>
          <p:spPr bwMode="auto">
            <a:xfrm>
              <a:off x="7445604" y="68253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3" name="テキスト ボックス 262"/>
            <p:cNvSpPr txBox="1"/>
            <p:nvPr userDrawn="1"/>
          </p:nvSpPr>
          <p:spPr>
            <a:xfrm>
              <a:off x="4138613" y="109030"/>
              <a:ext cx="7416824" cy="64633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デザインが完成しましたら、スライドマスタを表示させ、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このコメントを含む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【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グループ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】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を全て削除してからＰＤＦ化をお願いします。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4" name="Text Box 102"/>
            <p:cNvSpPr txBox="1">
              <a:spLocks noChangeArrowheads="1"/>
            </p:cNvSpPr>
            <p:nvPr userDrawn="1"/>
          </p:nvSpPr>
          <p:spPr bwMode="auto">
            <a:xfrm>
              <a:off x="5032978" y="1088571"/>
              <a:ext cx="5040560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Ａ</a:t>
              </a: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4</a:t>
              </a: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厚紙ＤＭ　フチなし印刷用テンプレート横</a:t>
              </a:r>
              <a:endPara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ゴシック" pitchFamily="49" charset="-128"/>
              </a:endParaRPr>
            </a:p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【</a:t>
              </a: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宛名面</a:t>
              </a: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】</a:t>
              </a: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ゴシック" pitchFamily="49" charset="-128"/>
              </a:endParaRPr>
            </a:p>
          </p:txBody>
        </p:sp>
        <p:sp>
          <p:nvSpPr>
            <p:cNvPr id="265" name="Text Box 65"/>
            <p:cNvSpPr txBox="1">
              <a:spLocks noChangeArrowheads="1"/>
            </p:cNvSpPr>
            <p:nvPr userDrawn="1"/>
          </p:nvSpPr>
          <p:spPr bwMode="auto">
            <a:xfrm>
              <a:off x="13652642" y="5983578"/>
              <a:ext cx="909783" cy="4179602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この黒線まで、画像や背景の色を付けてください。</a:t>
              </a:r>
              <a:endPara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（ヌリタシ）</a:t>
              </a:r>
              <a:endPara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フチなし印刷（フチが白くならない）が可能です。</a:t>
              </a:r>
              <a:endParaRPr kumimoji="1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66" name="Line 66"/>
            <p:cNvSpPr>
              <a:spLocks noChangeShapeType="1"/>
            </p:cNvSpPr>
            <p:nvPr userDrawn="1"/>
          </p:nvSpPr>
          <p:spPr bwMode="auto">
            <a:xfrm>
              <a:off x="1647825" y="3615816"/>
              <a:ext cx="581025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7" name="テキスト ボックス 266"/>
            <p:cNvSpPr txBox="1"/>
            <p:nvPr userDrawn="1"/>
          </p:nvSpPr>
          <p:spPr>
            <a:xfrm>
              <a:off x="829210" y="2754412"/>
              <a:ext cx="830997" cy="28803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この赤線が、断ち切り線です。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この線にて断裁し、実際の仕上がり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サイズとなります。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8" name="テキスト ボックス 267"/>
            <p:cNvSpPr txBox="1"/>
            <p:nvPr userDrawn="1"/>
          </p:nvSpPr>
          <p:spPr>
            <a:xfrm>
              <a:off x="817361" y="6858868"/>
              <a:ext cx="830997" cy="302581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この青線内に、切れてはいけない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文字等を配置してください。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断裁ズレがあっても安全な範囲です。</a:t>
              </a:r>
            </a:p>
          </p:txBody>
        </p:sp>
        <p:cxnSp>
          <p:nvCxnSpPr>
            <p:cNvPr id="269" name="直線矢印コネクタ 268"/>
            <p:cNvCxnSpPr/>
            <p:nvPr userDrawn="1"/>
          </p:nvCxnSpPr>
          <p:spPr bwMode="auto">
            <a:xfrm flipH="1">
              <a:off x="13001626" y="7309197"/>
              <a:ext cx="64769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0" name="Line 66"/>
            <p:cNvSpPr>
              <a:spLocks noChangeShapeType="1"/>
            </p:cNvSpPr>
            <p:nvPr userDrawn="1"/>
          </p:nvSpPr>
          <p:spPr bwMode="auto">
            <a:xfrm>
              <a:off x="1647825" y="7650956"/>
              <a:ext cx="695325" cy="0"/>
            </a:xfrm>
            <a:prstGeom prst="line">
              <a:avLst/>
            </a:prstGeom>
            <a:noFill/>
            <a:ln w="635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grpSp>
          <p:nvGrpSpPr>
            <p:cNvPr id="271" name="グループ化 270"/>
            <p:cNvGrpSpPr/>
            <p:nvPr userDrawn="1"/>
          </p:nvGrpSpPr>
          <p:grpSpPr>
            <a:xfrm>
              <a:off x="2108201" y="2243385"/>
              <a:ext cx="10904538" cy="7773988"/>
              <a:chOff x="2108201" y="2243385"/>
              <a:chExt cx="10904538" cy="7773988"/>
            </a:xfrm>
          </p:grpSpPr>
          <p:grpSp>
            <p:nvGrpSpPr>
              <p:cNvPr id="272" name="グループ化 271"/>
              <p:cNvGrpSpPr/>
              <p:nvPr userDrawn="1"/>
            </p:nvGrpSpPr>
            <p:grpSpPr>
              <a:xfrm>
                <a:off x="7119512" y="2356441"/>
                <a:ext cx="5785049" cy="2520000"/>
                <a:chOff x="7119512" y="2356441"/>
                <a:chExt cx="5785049" cy="2520000"/>
              </a:xfrm>
            </p:grpSpPr>
            <p:sp>
              <p:nvSpPr>
                <p:cNvPr id="277" name="正方形/長方形 45"/>
                <p:cNvSpPr>
                  <a:spLocks noChangeArrowheads="1"/>
                </p:cNvSpPr>
                <p:nvPr userDrawn="1"/>
              </p:nvSpPr>
              <p:spPr bwMode="auto">
                <a:xfrm>
                  <a:off x="7605163" y="2356441"/>
                  <a:ext cx="5299398" cy="2520000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rgbClr val="FFFFFF"/>
                  </a:bgClr>
                </a:pattFill>
                <a:ln w="6350" algn="ctr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1474788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grpSp>
              <p:nvGrpSpPr>
                <p:cNvPr id="278" name="グループ化 277"/>
                <p:cNvGrpSpPr/>
                <p:nvPr userDrawn="1"/>
              </p:nvGrpSpPr>
              <p:grpSpPr>
                <a:xfrm>
                  <a:off x="7994651" y="2524125"/>
                  <a:ext cx="4391148" cy="2235200"/>
                  <a:chOff x="7994651" y="2524125"/>
                  <a:chExt cx="4391148" cy="2235200"/>
                </a:xfrm>
              </p:grpSpPr>
              <p:sp>
                <p:nvSpPr>
                  <p:cNvPr id="280" name="テキスト ボックス 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7994651" y="2524125"/>
                    <a:ext cx="4391148" cy="15335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marL="0" marR="0" lvl="0" indent="0" algn="l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　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kumimoji="1" lang="ja-JP" altLang="en-US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grpSp>
                <p:nvGrpSpPr>
                  <p:cNvPr id="281" name="グループ化 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072563" y="4051300"/>
                    <a:ext cx="1808162" cy="406400"/>
                    <a:chOff x="4187698" y="8857406"/>
                    <a:chExt cx="2374220" cy="432048"/>
                  </a:xfrm>
                </p:grpSpPr>
                <p:cxnSp>
                  <p:nvCxnSpPr>
                    <p:cNvPr id="283" name="直線コネクタ 282"/>
                    <p:cNvCxnSpPr/>
                    <p:nvPr userDrawn="1"/>
                  </p:nvCxnSpPr>
                  <p:spPr bwMode="auto">
                    <a:xfrm>
                      <a:off x="418769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4" name="直線コネクタ 283"/>
                    <p:cNvCxnSpPr/>
                    <p:nvPr userDrawn="1"/>
                  </p:nvCxnSpPr>
                  <p:spPr bwMode="auto">
                    <a:xfrm>
                      <a:off x="4239809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5" name="直線コネクタ 284"/>
                    <p:cNvCxnSpPr/>
                    <p:nvPr userDrawn="1"/>
                  </p:nvCxnSpPr>
                  <p:spPr bwMode="auto">
                    <a:xfrm>
                      <a:off x="429400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6" name="直線コネクタ 285"/>
                    <p:cNvCxnSpPr/>
                    <p:nvPr userDrawn="1"/>
                  </p:nvCxnSpPr>
                  <p:spPr bwMode="auto">
                    <a:xfrm>
                      <a:off x="434611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7" name="直線コネクタ 286"/>
                    <p:cNvCxnSpPr/>
                    <p:nvPr userDrawn="1"/>
                  </p:nvCxnSpPr>
                  <p:spPr bwMode="auto">
                    <a:xfrm>
                      <a:off x="439823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8" name="直線コネクタ 287"/>
                    <p:cNvCxnSpPr/>
                    <p:nvPr userDrawn="1"/>
                  </p:nvCxnSpPr>
                  <p:spPr bwMode="auto">
                    <a:xfrm>
                      <a:off x="4452426" y="8857406"/>
                      <a:ext cx="0" cy="432048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9" name="直線コネクタ 288"/>
                    <p:cNvCxnSpPr/>
                    <p:nvPr userDrawn="1"/>
                  </p:nvCxnSpPr>
                  <p:spPr bwMode="auto">
                    <a:xfrm>
                      <a:off x="4504539" y="8857406"/>
                      <a:ext cx="0" cy="432048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0" name="直線コネクタ 289"/>
                    <p:cNvCxnSpPr/>
                    <p:nvPr userDrawn="1"/>
                  </p:nvCxnSpPr>
                  <p:spPr bwMode="auto">
                    <a:xfrm>
                      <a:off x="455665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1" name="直線コネクタ 290"/>
                    <p:cNvCxnSpPr/>
                    <p:nvPr userDrawn="1"/>
                  </p:nvCxnSpPr>
                  <p:spPr bwMode="auto">
                    <a:xfrm>
                      <a:off x="4608763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2" name="直線コネクタ 291"/>
                    <p:cNvCxnSpPr/>
                    <p:nvPr userDrawn="1"/>
                  </p:nvCxnSpPr>
                  <p:spPr bwMode="auto">
                    <a:xfrm>
                      <a:off x="4662959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3" name="直線コネクタ 292"/>
                    <p:cNvCxnSpPr/>
                    <p:nvPr userDrawn="1"/>
                  </p:nvCxnSpPr>
                  <p:spPr bwMode="auto">
                    <a:xfrm>
                      <a:off x="471507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4" name="直線コネクタ 293"/>
                    <p:cNvCxnSpPr/>
                    <p:nvPr userDrawn="1"/>
                  </p:nvCxnSpPr>
                  <p:spPr bwMode="auto">
                    <a:xfrm>
                      <a:off x="4767183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5" name="直線コネクタ 294"/>
                    <p:cNvCxnSpPr/>
                    <p:nvPr userDrawn="1"/>
                  </p:nvCxnSpPr>
                  <p:spPr bwMode="auto">
                    <a:xfrm>
                      <a:off x="4821379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6" name="直線コネクタ 295"/>
                    <p:cNvCxnSpPr/>
                    <p:nvPr userDrawn="1"/>
                  </p:nvCxnSpPr>
                  <p:spPr bwMode="auto">
                    <a:xfrm>
                      <a:off x="487349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7" name="直線コネクタ 296"/>
                    <p:cNvCxnSpPr/>
                    <p:nvPr userDrawn="1"/>
                  </p:nvCxnSpPr>
                  <p:spPr bwMode="auto">
                    <a:xfrm>
                      <a:off x="492560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8" name="直線コネクタ 297"/>
                    <p:cNvCxnSpPr/>
                    <p:nvPr userDrawn="1"/>
                  </p:nvCxnSpPr>
                  <p:spPr bwMode="auto">
                    <a:xfrm>
                      <a:off x="497980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9" name="直線コネクタ 298"/>
                    <p:cNvCxnSpPr/>
                    <p:nvPr userDrawn="1"/>
                  </p:nvCxnSpPr>
                  <p:spPr bwMode="auto">
                    <a:xfrm>
                      <a:off x="503191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0" name="直線コネクタ 299"/>
                    <p:cNvCxnSpPr/>
                    <p:nvPr userDrawn="1"/>
                  </p:nvCxnSpPr>
                  <p:spPr bwMode="auto">
                    <a:xfrm>
                      <a:off x="5084024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1" name="直線コネクタ 300"/>
                    <p:cNvCxnSpPr/>
                    <p:nvPr userDrawn="1"/>
                  </p:nvCxnSpPr>
                  <p:spPr bwMode="auto">
                    <a:xfrm>
                      <a:off x="513822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2" name="直線コネクタ 301"/>
                    <p:cNvCxnSpPr/>
                    <p:nvPr userDrawn="1"/>
                  </p:nvCxnSpPr>
                  <p:spPr bwMode="auto">
                    <a:xfrm>
                      <a:off x="519033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3" name="直線コネクタ 302"/>
                    <p:cNvCxnSpPr/>
                    <p:nvPr userDrawn="1"/>
                  </p:nvCxnSpPr>
                  <p:spPr bwMode="auto">
                    <a:xfrm>
                      <a:off x="5242444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4" name="直線コネクタ 303"/>
                    <p:cNvCxnSpPr/>
                    <p:nvPr userDrawn="1"/>
                  </p:nvCxnSpPr>
                  <p:spPr bwMode="auto">
                    <a:xfrm>
                      <a:off x="529664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5" name="直線コネクタ 304"/>
                    <p:cNvCxnSpPr/>
                    <p:nvPr userDrawn="1"/>
                  </p:nvCxnSpPr>
                  <p:spPr bwMode="auto">
                    <a:xfrm>
                      <a:off x="5348752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6" name="直線コネクタ 305"/>
                    <p:cNvCxnSpPr/>
                    <p:nvPr userDrawn="1"/>
                  </p:nvCxnSpPr>
                  <p:spPr bwMode="auto">
                    <a:xfrm>
                      <a:off x="5400864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7" name="直線コネクタ 306"/>
                    <p:cNvCxnSpPr/>
                    <p:nvPr userDrawn="1"/>
                  </p:nvCxnSpPr>
                  <p:spPr bwMode="auto">
                    <a:xfrm>
                      <a:off x="545297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8" name="直線コネクタ 307"/>
                    <p:cNvCxnSpPr/>
                    <p:nvPr userDrawn="1"/>
                  </p:nvCxnSpPr>
                  <p:spPr bwMode="auto">
                    <a:xfrm>
                      <a:off x="5507172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9" name="直線コネクタ 308"/>
                    <p:cNvCxnSpPr/>
                    <p:nvPr userDrawn="1"/>
                  </p:nvCxnSpPr>
                  <p:spPr bwMode="auto">
                    <a:xfrm>
                      <a:off x="555928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0" name="直線コネクタ 309"/>
                    <p:cNvCxnSpPr/>
                    <p:nvPr userDrawn="1"/>
                  </p:nvCxnSpPr>
                  <p:spPr bwMode="auto">
                    <a:xfrm>
                      <a:off x="5611396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1" name="直線コネクタ 310"/>
                    <p:cNvCxnSpPr/>
                    <p:nvPr userDrawn="1"/>
                  </p:nvCxnSpPr>
                  <p:spPr bwMode="auto">
                    <a:xfrm>
                      <a:off x="5665592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2" name="直線コネクタ 311"/>
                    <p:cNvCxnSpPr/>
                    <p:nvPr userDrawn="1"/>
                  </p:nvCxnSpPr>
                  <p:spPr bwMode="auto">
                    <a:xfrm>
                      <a:off x="571770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3" name="直線コネクタ 312"/>
                    <p:cNvCxnSpPr/>
                    <p:nvPr userDrawn="1"/>
                  </p:nvCxnSpPr>
                  <p:spPr bwMode="auto">
                    <a:xfrm>
                      <a:off x="5769816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4" name="直線コネクタ 313"/>
                    <p:cNvCxnSpPr/>
                    <p:nvPr userDrawn="1"/>
                  </p:nvCxnSpPr>
                  <p:spPr bwMode="auto">
                    <a:xfrm>
                      <a:off x="582401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5" name="直線コネクタ 314"/>
                    <p:cNvCxnSpPr/>
                    <p:nvPr userDrawn="1"/>
                  </p:nvCxnSpPr>
                  <p:spPr bwMode="auto">
                    <a:xfrm>
                      <a:off x="587612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6" name="直線コネクタ 315"/>
                    <p:cNvCxnSpPr/>
                    <p:nvPr userDrawn="1"/>
                  </p:nvCxnSpPr>
                  <p:spPr bwMode="auto">
                    <a:xfrm>
                      <a:off x="592823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7" name="直線コネクタ 316"/>
                    <p:cNvCxnSpPr/>
                    <p:nvPr userDrawn="1"/>
                  </p:nvCxnSpPr>
                  <p:spPr bwMode="auto">
                    <a:xfrm>
                      <a:off x="598243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8" name="直線コネクタ 317"/>
                    <p:cNvCxnSpPr/>
                    <p:nvPr userDrawn="1"/>
                  </p:nvCxnSpPr>
                  <p:spPr bwMode="auto">
                    <a:xfrm>
                      <a:off x="603454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9" name="直線コネクタ 318"/>
                    <p:cNvCxnSpPr/>
                    <p:nvPr userDrawn="1"/>
                  </p:nvCxnSpPr>
                  <p:spPr bwMode="auto">
                    <a:xfrm>
                      <a:off x="608665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0" name="直線コネクタ 319"/>
                    <p:cNvCxnSpPr/>
                    <p:nvPr userDrawn="1"/>
                  </p:nvCxnSpPr>
                  <p:spPr bwMode="auto">
                    <a:xfrm>
                      <a:off x="614085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1" name="直線コネクタ 320"/>
                    <p:cNvCxnSpPr/>
                    <p:nvPr userDrawn="1"/>
                  </p:nvCxnSpPr>
                  <p:spPr bwMode="auto">
                    <a:xfrm>
                      <a:off x="619296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2" name="直線コネクタ 321"/>
                    <p:cNvCxnSpPr/>
                    <p:nvPr userDrawn="1"/>
                  </p:nvCxnSpPr>
                  <p:spPr bwMode="auto">
                    <a:xfrm>
                      <a:off x="624507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3" name="直線コネクタ 322"/>
                    <p:cNvCxnSpPr/>
                    <p:nvPr userDrawn="1"/>
                  </p:nvCxnSpPr>
                  <p:spPr bwMode="auto">
                    <a:xfrm>
                      <a:off x="629719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4" name="直線コネクタ 323"/>
                    <p:cNvCxnSpPr/>
                    <p:nvPr userDrawn="1"/>
                  </p:nvCxnSpPr>
                  <p:spPr bwMode="auto">
                    <a:xfrm>
                      <a:off x="635138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5" name="直線コネクタ 324"/>
                    <p:cNvCxnSpPr/>
                    <p:nvPr userDrawn="1"/>
                  </p:nvCxnSpPr>
                  <p:spPr bwMode="auto">
                    <a:xfrm>
                      <a:off x="640349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6" name="直線コネクタ 325"/>
                    <p:cNvCxnSpPr/>
                    <p:nvPr userDrawn="1"/>
                  </p:nvCxnSpPr>
                  <p:spPr bwMode="auto">
                    <a:xfrm>
                      <a:off x="645561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7" name="直線コネクタ 326"/>
                    <p:cNvCxnSpPr/>
                    <p:nvPr userDrawn="1"/>
                  </p:nvCxnSpPr>
                  <p:spPr bwMode="auto">
                    <a:xfrm>
                      <a:off x="650980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8" name="直線コネクタ 327"/>
                    <p:cNvCxnSpPr/>
                    <p:nvPr userDrawn="1"/>
                  </p:nvCxnSpPr>
                  <p:spPr bwMode="auto">
                    <a:xfrm>
                      <a:off x="656191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282" name="テキスト ボックス 9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9082088" y="4483100"/>
                    <a:ext cx="1828800" cy="2762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marL="0" marR="0" lvl="0" indent="0" algn="dist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123456789012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</a:p>
                </p:txBody>
              </p:sp>
            </p:grpSp>
            <p:sp>
              <p:nvSpPr>
                <p:cNvPr id="279" name="テキスト ボックス 13"/>
                <p:cNvSpPr txBox="1"/>
                <p:nvPr userDrawn="1"/>
              </p:nvSpPr>
              <p:spPr>
                <a:xfrm>
                  <a:off x="7119512" y="3176930"/>
                  <a:ext cx="5184775" cy="166199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ja-JP"/>
                  </a:defPPr>
                  <a:lvl1pPr marL="0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46572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93144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39717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586289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32861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879433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26006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72578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1293144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4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kumimoji="1" lang="en-US" altLang="ja-JP" sz="4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marL="0" marR="0" lvl="0" indent="0" algn="ctr" defTabSz="1293144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3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使用不可</a:t>
                  </a:r>
                  <a:endParaRPr kumimoji="1" lang="ja-JP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</p:grpSp>
          <p:grpSp>
            <p:nvGrpSpPr>
              <p:cNvPr id="273" name="グループ化 272"/>
              <p:cNvGrpSpPr/>
              <p:nvPr userDrawn="1"/>
            </p:nvGrpSpPr>
            <p:grpSpPr>
              <a:xfrm>
                <a:off x="2108201" y="2243385"/>
                <a:ext cx="10904538" cy="7773988"/>
                <a:chOff x="2108201" y="2243385"/>
                <a:chExt cx="10904538" cy="7773988"/>
              </a:xfrm>
            </p:grpSpPr>
            <p:sp>
              <p:nvSpPr>
                <p:cNvPr id="274" name="Rectangle 10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889376" y="898773"/>
                  <a:ext cx="7342188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sp>
              <p:nvSpPr>
                <p:cNvPr id="275" name="Rectangle 106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781426" y="790822"/>
                  <a:ext cx="7558088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sp>
              <p:nvSpPr>
                <p:cNvPr id="276" name="Rectangle 107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73476" y="678110"/>
                  <a:ext cx="7773988" cy="10904538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329" name="グループ化 328"/>
          <p:cNvGrpSpPr/>
          <p:nvPr userDrawn="1"/>
        </p:nvGrpSpPr>
        <p:grpSpPr>
          <a:xfrm>
            <a:off x="1728615" y="5664495"/>
            <a:ext cx="360362" cy="935038"/>
            <a:chOff x="1747838" y="5664494"/>
            <a:chExt cx="360362" cy="935038"/>
          </a:xfrm>
        </p:grpSpPr>
        <p:sp>
          <p:nvSpPr>
            <p:cNvPr id="330" name="Line 130"/>
            <p:cNvSpPr>
              <a:spLocks noChangeShapeType="1"/>
            </p:cNvSpPr>
            <p:nvPr userDrawn="1"/>
          </p:nvSpPr>
          <p:spPr bwMode="auto">
            <a:xfrm rot="5400000">
              <a:off x="1927225" y="593119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1" name="Line 131"/>
            <p:cNvSpPr>
              <a:spLocks noChangeShapeType="1"/>
            </p:cNvSpPr>
            <p:nvPr userDrawn="1"/>
          </p:nvSpPr>
          <p:spPr bwMode="auto">
            <a:xfrm rot="5400000">
              <a:off x="1460499" y="6131219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2" name="グループ化 331"/>
          <p:cNvGrpSpPr/>
          <p:nvPr userDrawn="1"/>
        </p:nvGrpSpPr>
        <p:grpSpPr>
          <a:xfrm>
            <a:off x="12889855" y="10062965"/>
            <a:ext cx="468313" cy="468313"/>
            <a:chOff x="8011319" y="6244804"/>
            <a:chExt cx="468313" cy="468313"/>
          </a:xfrm>
        </p:grpSpPr>
        <p:sp>
          <p:nvSpPr>
            <p:cNvPr id="33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7" name="グループ化 336"/>
          <p:cNvGrpSpPr/>
          <p:nvPr userDrawn="1"/>
        </p:nvGrpSpPr>
        <p:grpSpPr>
          <a:xfrm rot="16200000">
            <a:off x="12889855" y="2022452"/>
            <a:ext cx="468313" cy="468313"/>
            <a:chOff x="8011319" y="6244804"/>
            <a:chExt cx="468313" cy="468313"/>
          </a:xfrm>
        </p:grpSpPr>
        <p:sp>
          <p:nvSpPr>
            <p:cNvPr id="33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2" name="グループ化 341"/>
          <p:cNvGrpSpPr/>
          <p:nvPr userDrawn="1"/>
        </p:nvGrpSpPr>
        <p:grpSpPr>
          <a:xfrm rot="10800000">
            <a:off x="1728616" y="2034334"/>
            <a:ext cx="468313" cy="468313"/>
            <a:chOff x="8011319" y="6244804"/>
            <a:chExt cx="468313" cy="468313"/>
          </a:xfrm>
        </p:grpSpPr>
        <p:sp>
          <p:nvSpPr>
            <p:cNvPr id="34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7" name="グループ化 346"/>
          <p:cNvGrpSpPr/>
          <p:nvPr userDrawn="1"/>
        </p:nvGrpSpPr>
        <p:grpSpPr>
          <a:xfrm rot="5400000">
            <a:off x="1728615" y="10062965"/>
            <a:ext cx="468313" cy="468313"/>
            <a:chOff x="8011319" y="6244804"/>
            <a:chExt cx="468313" cy="468313"/>
          </a:xfrm>
        </p:grpSpPr>
        <p:sp>
          <p:nvSpPr>
            <p:cNvPr id="3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2" name="グループ化 2"/>
          <p:cNvGrpSpPr>
            <a:grpSpLocks/>
          </p:cNvGrpSpPr>
          <p:nvPr userDrawn="1"/>
        </p:nvGrpSpPr>
        <p:grpSpPr bwMode="auto">
          <a:xfrm>
            <a:off x="7092950" y="2035599"/>
            <a:ext cx="935038" cy="358775"/>
            <a:chOff x="7069138" y="1884363"/>
            <a:chExt cx="935037" cy="358775"/>
          </a:xfrm>
        </p:grpSpPr>
        <p:sp>
          <p:nvSpPr>
            <p:cNvPr id="353" name="Line 132"/>
            <p:cNvSpPr>
              <a:spLocks noChangeShapeType="1"/>
            </p:cNvSpPr>
            <p:nvPr userDrawn="1"/>
          </p:nvSpPr>
          <p:spPr bwMode="auto">
            <a:xfrm rot="5400000">
              <a:off x="7377906" y="2062957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4" name="Line 133"/>
            <p:cNvSpPr>
              <a:spLocks noChangeShapeType="1"/>
            </p:cNvSpPr>
            <p:nvPr userDrawn="1"/>
          </p:nvSpPr>
          <p:spPr bwMode="auto">
            <a:xfrm rot="5400000">
              <a:off x="7535863" y="1655763"/>
              <a:ext cx="1587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5" name="グループ化 354"/>
          <p:cNvGrpSpPr/>
          <p:nvPr userDrawn="1"/>
        </p:nvGrpSpPr>
        <p:grpSpPr>
          <a:xfrm>
            <a:off x="7092951" y="10171238"/>
            <a:ext cx="935038" cy="358775"/>
            <a:chOff x="7092951" y="10171236"/>
            <a:chExt cx="935038" cy="358775"/>
          </a:xfrm>
        </p:grpSpPr>
        <p:sp>
          <p:nvSpPr>
            <p:cNvPr id="356" name="Line 132"/>
            <p:cNvSpPr>
              <a:spLocks noChangeShapeType="1"/>
            </p:cNvSpPr>
            <p:nvPr userDrawn="1"/>
          </p:nvSpPr>
          <p:spPr bwMode="auto">
            <a:xfrm rot="5400000">
              <a:off x="7401719" y="10349830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7" name="Line 133"/>
            <p:cNvSpPr>
              <a:spLocks noChangeShapeType="1"/>
            </p:cNvSpPr>
            <p:nvPr userDrawn="1"/>
          </p:nvSpPr>
          <p:spPr bwMode="auto">
            <a:xfrm rot="5400000">
              <a:off x="7559676" y="9848527"/>
              <a:ext cx="1587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8" name="グループ化 357"/>
          <p:cNvGrpSpPr/>
          <p:nvPr userDrawn="1"/>
        </p:nvGrpSpPr>
        <p:grpSpPr>
          <a:xfrm>
            <a:off x="12997807" y="5664496"/>
            <a:ext cx="360362" cy="935038"/>
            <a:chOff x="12997806" y="5664496"/>
            <a:chExt cx="360362" cy="935038"/>
          </a:xfrm>
        </p:grpSpPr>
        <p:sp>
          <p:nvSpPr>
            <p:cNvPr id="359" name="Line 130"/>
            <p:cNvSpPr>
              <a:spLocks noChangeShapeType="1"/>
            </p:cNvSpPr>
            <p:nvPr userDrawn="1"/>
          </p:nvSpPr>
          <p:spPr bwMode="auto">
            <a:xfrm rot="5400000">
              <a:off x="13177193" y="5931196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0" name="Line 131"/>
            <p:cNvSpPr>
              <a:spLocks noChangeShapeType="1"/>
            </p:cNvSpPr>
            <p:nvPr userDrawn="1"/>
          </p:nvSpPr>
          <p:spPr bwMode="auto">
            <a:xfrm rot="5400000">
              <a:off x="12699114" y="6131221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26" y="332727"/>
            <a:ext cx="13177464" cy="101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/>
        </p:nvGrpSpPr>
        <p:grpSpPr>
          <a:xfrm>
            <a:off x="11197356" y="2754412"/>
            <a:ext cx="1512168" cy="900000"/>
            <a:chOff x="5581042" y="5706740"/>
            <a:chExt cx="1512168" cy="900000"/>
          </a:xfrm>
        </p:grpSpPr>
        <p:sp>
          <p:nvSpPr>
            <p:cNvPr id="13" name="角丸四角形 12"/>
            <p:cNvSpPr/>
            <p:nvPr/>
          </p:nvSpPr>
          <p:spPr bwMode="auto">
            <a:xfrm>
              <a:off x="5689126" y="5706740"/>
              <a:ext cx="1296000" cy="900000"/>
            </a:xfrm>
            <a:prstGeom prst="roundRect">
              <a:avLst>
                <a:gd name="adj" fmla="val 8827"/>
              </a:avLst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" name="テキスト ボックス 2"/>
            <p:cNvSpPr txBox="1"/>
            <p:nvPr/>
          </p:nvSpPr>
          <p:spPr>
            <a:xfrm>
              <a:off x="5621808" y="5735315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r>
                <a:rPr kumimoji="1" lang="ja-JP" altLang="en-US" sz="1200" b="1" i="1" dirty="0" smtClean="0">
                  <a:latin typeface="+mn-ea"/>
                  <a:ea typeface="+mn-ea"/>
                </a:rPr>
                <a:t>クロネコ</a:t>
              </a:r>
              <a:r>
                <a:rPr kumimoji="1" lang="en-US" altLang="ja-JP" sz="1200" b="1" i="1" dirty="0" smtClean="0">
                  <a:latin typeface="+mn-ea"/>
                  <a:ea typeface="+mn-ea"/>
                </a:rPr>
                <a:t>DM</a:t>
              </a:r>
              <a:r>
                <a:rPr kumimoji="1" lang="ja-JP" altLang="en-US" sz="1200" b="1" i="1" dirty="0" smtClean="0">
                  <a:latin typeface="+mn-ea"/>
                  <a:ea typeface="+mn-ea"/>
                </a:rPr>
                <a:t>便</a:t>
              </a:r>
              <a:endParaRPr kumimoji="1" lang="ja-JP" altLang="en-US" sz="1200" b="1" i="1" dirty="0">
                <a:latin typeface="+mn-ea"/>
                <a:ea typeface="+mn-ea"/>
              </a:endParaRPr>
            </a:p>
          </p:txBody>
        </p:sp>
        <p:cxnSp>
          <p:nvCxnSpPr>
            <p:cNvPr id="15" name="直線コネクタ 14"/>
            <p:cNvCxnSpPr/>
            <p:nvPr/>
          </p:nvCxnSpPr>
          <p:spPr bwMode="auto">
            <a:xfrm>
              <a:off x="5689126" y="6020748"/>
              <a:ext cx="1297462" cy="0"/>
            </a:xfrm>
            <a:prstGeom prst="lin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テキスト ボックス 15"/>
            <p:cNvSpPr txBox="1"/>
            <p:nvPr/>
          </p:nvSpPr>
          <p:spPr>
            <a:xfrm>
              <a:off x="5581042" y="6025098"/>
              <a:ext cx="1512168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r>
                <a:rPr kumimoji="1" lang="ja-JP" altLang="en-US" sz="750" dirty="0" smtClean="0">
                  <a:latin typeface="+mn-ea"/>
                  <a:ea typeface="+mn-ea"/>
                </a:rPr>
                <a:t>これは郵便物ではありません</a:t>
              </a:r>
              <a:endParaRPr kumimoji="1" lang="en-US" altLang="ja-JP" sz="750" dirty="0" smtClean="0">
                <a:latin typeface="+mn-ea"/>
                <a:ea typeface="+mn-ea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000" b="1" dirty="0">
                  <a:latin typeface="+mn-ea"/>
                  <a:ea typeface="+mn-ea"/>
                </a:rPr>
                <a:t>ヤマト</a:t>
              </a:r>
              <a:r>
                <a:rPr lang="ja-JP" altLang="en-US" sz="1000" b="1" dirty="0" smtClean="0">
                  <a:latin typeface="+mn-ea"/>
                  <a:ea typeface="+mn-ea"/>
                </a:rPr>
                <a:t>運輸株式会社</a:t>
              </a:r>
              <a:endParaRPr lang="en-US" altLang="ja-JP" sz="1000" b="1" dirty="0" smtClean="0">
                <a:latin typeface="+mn-ea"/>
                <a:ea typeface="+mn-ea"/>
              </a:endParaRPr>
            </a:p>
            <a:p>
              <a:pPr>
                <a:lnSpc>
                  <a:spcPts val="1100"/>
                </a:lnSpc>
              </a:pPr>
              <a:r>
                <a:rPr kumimoji="1" lang="en-US" altLang="ja-JP" sz="1000" b="1" dirty="0">
                  <a:latin typeface="+mn-ea"/>
                  <a:ea typeface="+mn-ea"/>
                </a:rPr>
                <a:t>0120-11-8010</a:t>
              </a:r>
              <a:endParaRPr kumimoji="1" lang="ja-JP" altLang="en-US" sz="1000" b="1" dirty="0">
                <a:latin typeface="+mn-ea"/>
                <a:ea typeface="+mn-ea"/>
              </a:endParaRPr>
            </a:p>
          </p:txBody>
        </p:sp>
      </p:grpSp>
      <p:pic>
        <p:nvPicPr>
          <p:cNvPr id="18" name="Picture 2" descr="図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644" y="946727"/>
            <a:ext cx="1714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グループ化 6"/>
          <p:cNvGrpSpPr/>
          <p:nvPr/>
        </p:nvGrpSpPr>
        <p:grpSpPr>
          <a:xfrm>
            <a:off x="14121321" y="1907777"/>
            <a:ext cx="1080120" cy="1317570"/>
            <a:chOff x="14149684" y="2034332"/>
            <a:chExt cx="1080120" cy="1317570"/>
          </a:xfrm>
        </p:grpSpPr>
        <p:sp>
          <p:nvSpPr>
            <p:cNvPr id="2" name="円/楕円 1"/>
            <p:cNvSpPr/>
            <p:nvPr/>
          </p:nvSpPr>
          <p:spPr bwMode="auto">
            <a:xfrm>
              <a:off x="14239744" y="2034332"/>
              <a:ext cx="900000" cy="900000"/>
            </a:xfrm>
            <a:prstGeom prst="ellips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cxnSp>
          <p:nvCxnSpPr>
            <p:cNvPr id="4" name="直線コネクタ 3"/>
            <p:cNvCxnSpPr/>
            <p:nvPr/>
          </p:nvCxnSpPr>
          <p:spPr bwMode="auto">
            <a:xfrm>
              <a:off x="14270080" y="2322364"/>
              <a:ext cx="839329" cy="0"/>
            </a:xfrm>
            <a:prstGeom prst="lin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" name="テキスト ボックス 5"/>
            <p:cNvSpPr txBox="1"/>
            <p:nvPr/>
          </p:nvSpPr>
          <p:spPr>
            <a:xfrm>
              <a:off x="14149684" y="2394372"/>
              <a:ext cx="1080120" cy="30777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>
                  <a:latin typeface="ＭＳ Ｐゴシック" panose="020B0600070205080204" pitchFamily="50" charset="-128"/>
                </a:rPr>
                <a:t>料金別納</a:t>
              </a:r>
              <a:endParaRPr kumimoji="1" lang="ja-JP" altLang="en-US" sz="1400" dirty="0">
                <a:latin typeface="ＭＳ Ｐゴシック" panose="020B060007020508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14194714" y="3044125"/>
              <a:ext cx="990060" cy="3077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>
                  <a:latin typeface="+mn-ea"/>
                  <a:ea typeface="+mn-ea"/>
                </a:rPr>
                <a:t>ゆうメール</a:t>
              </a:r>
              <a:endParaRPr kumimoji="1" lang="ja-JP" altLang="en-US" sz="14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18</Words>
  <Application>Microsoft Office PowerPoint</Application>
  <PresentationFormat>ユーザー設定</PresentationFormat>
  <Paragraphs>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revision>39</cp:revision>
  <dcterms:created xsi:type="dcterms:W3CDTF">2011-09-10T02:34:56Z</dcterms:created>
  <dcterms:modified xsi:type="dcterms:W3CDTF">2015-03-31T08:05:54Z</dcterms:modified>
</cp:coreProperties>
</file>