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10693400" cy="15122525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63382190-22A4-428C-AFF7-B1DFBF58A22D}">
          <p14:sldIdLst>
            <p14:sldId id="256"/>
            <p14:sldId id="25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7" autoAdjust="0"/>
    <p:restoredTop sz="94606" autoAdjust="0"/>
  </p:normalViewPr>
  <p:slideViewPr>
    <p:cSldViewPr showGuides="1">
      <p:cViewPr>
        <p:scale>
          <a:sx n="80" d="100"/>
          <a:sy n="80" d="100"/>
        </p:scale>
        <p:origin x="-480" y="-72"/>
      </p:cViewPr>
      <p:guideLst>
        <p:guide orient="horz" pos="4763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166" y="-78"/>
      </p:cViewPr>
      <p:guideLst>
        <p:guide orient="horz" pos="3983"/>
        <p:guide pos="27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981575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41C71C-0F17-46EB-AF5D-1420804510AF}" type="datetimeFigureOut">
              <a:rPr kumimoji="1" lang="ja-JP" altLang="en-US" smtClean="0"/>
              <a:t>2013/9/25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720975" y="947738"/>
            <a:ext cx="3352800" cy="4743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879475" y="6007100"/>
            <a:ext cx="7035800" cy="5691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981575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3E307-DB69-4ED8-AD8B-C31FB5CCD4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2919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3E307-DB69-4ED8-AD8B-C31FB5CCD44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2698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231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81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/>
          <p:cNvGrpSpPr/>
          <p:nvPr userDrawn="1"/>
        </p:nvGrpSpPr>
        <p:grpSpPr>
          <a:xfrm>
            <a:off x="4872141" y="2269529"/>
            <a:ext cx="935037" cy="360362"/>
            <a:chOff x="4872140" y="2269529"/>
            <a:chExt cx="935037" cy="360362"/>
          </a:xfrm>
        </p:grpSpPr>
        <p:sp>
          <p:nvSpPr>
            <p:cNvPr id="1073" name="Line 49"/>
            <p:cNvSpPr>
              <a:spLocks noChangeShapeType="1"/>
            </p:cNvSpPr>
            <p:nvPr userDrawn="1"/>
          </p:nvSpPr>
          <p:spPr bwMode="auto">
            <a:xfrm>
              <a:off x="5339658" y="2269529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4" name="Line 50"/>
            <p:cNvSpPr>
              <a:spLocks noChangeShapeType="1"/>
            </p:cNvSpPr>
            <p:nvPr userDrawn="1"/>
          </p:nvSpPr>
          <p:spPr bwMode="auto">
            <a:xfrm>
              <a:off x="4872140" y="2471141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" name="グループ化 9"/>
          <p:cNvGrpSpPr/>
          <p:nvPr userDrawn="1"/>
        </p:nvGrpSpPr>
        <p:grpSpPr>
          <a:xfrm>
            <a:off x="4873502" y="13534429"/>
            <a:ext cx="935037" cy="360362"/>
            <a:chOff x="4873502" y="13534429"/>
            <a:chExt cx="935037" cy="360362"/>
          </a:xfrm>
        </p:grpSpPr>
        <p:sp>
          <p:nvSpPr>
            <p:cNvPr id="1076" name="Line 52"/>
            <p:cNvSpPr>
              <a:spLocks noChangeShapeType="1"/>
            </p:cNvSpPr>
            <p:nvPr userDrawn="1"/>
          </p:nvSpPr>
          <p:spPr bwMode="auto">
            <a:xfrm>
              <a:off x="5341020" y="13534429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7" name="Line 53"/>
            <p:cNvSpPr>
              <a:spLocks noChangeShapeType="1"/>
            </p:cNvSpPr>
            <p:nvPr userDrawn="1"/>
          </p:nvSpPr>
          <p:spPr bwMode="auto">
            <a:xfrm>
              <a:off x="4873502" y="13702704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8" name="グループ化 7"/>
          <p:cNvGrpSpPr/>
          <p:nvPr userDrawn="1"/>
        </p:nvGrpSpPr>
        <p:grpSpPr>
          <a:xfrm>
            <a:off x="1093790" y="7615183"/>
            <a:ext cx="358775" cy="935037"/>
            <a:chOff x="1093790" y="7615183"/>
            <a:chExt cx="358775" cy="935037"/>
          </a:xfrm>
        </p:grpSpPr>
        <p:sp>
          <p:nvSpPr>
            <p:cNvPr id="1078" name="Line 54"/>
            <p:cNvSpPr>
              <a:spLocks noChangeShapeType="1"/>
            </p:cNvSpPr>
            <p:nvPr userDrawn="1"/>
          </p:nvSpPr>
          <p:spPr bwMode="auto">
            <a:xfrm>
              <a:off x="1093790" y="8061269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9" name="Line 55"/>
            <p:cNvSpPr>
              <a:spLocks noChangeShapeType="1"/>
            </p:cNvSpPr>
            <p:nvPr userDrawn="1"/>
          </p:nvSpPr>
          <p:spPr bwMode="auto">
            <a:xfrm>
              <a:off x="1273177" y="7615183"/>
              <a:ext cx="0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" name="グループ化 8"/>
          <p:cNvGrpSpPr/>
          <p:nvPr userDrawn="1"/>
        </p:nvGrpSpPr>
        <p:grpSpPr>
          <a:xfrm>
            <a:off x="9229727" y="7614469"/>
            <a:ext cx="358775" cy="935037"/>
            <a:chOff x="9229727" y="7614468"/>
            <a:chExt cx="358775" cy="935037"/>
          </a:xfrm>
        </p:grpSpPr>
        <p:sp>
          <p:nvSpPr>
            <p:cNvPr id="1082" name="Line 58"/>
            <p:cNvSpPr>
              <a:spLocks noChangeShapeType="1"/>
            </p:cNvSpPr>
            <p:nvPr userDrawn="1"/>
          </p:nvSpPr>
          <p:spPr bwMode="auto">
            <a:xfrm>
              <a:off x="9229727" y="8062142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83" name="Line 59"/>
            <p:cNvSpPr>
              <a:spLocks noChangeShapeType="1"/>
            </p:cNvSpPr>
            <p:nvPr userDrawn="1"/>
          </p:nvSpPr>
          <p:spPr bwMode="auto">
            <a:xfrm>
              <a:off x="9409114" y="7614468"/>
              <a:ext cx="0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31" name="グループ化 2"/>
          <p:cNvGrpSpPr>
            <a:grpSpLocks/>
          </p:cNvGrpSpPr>
          <p:nvPr userDrawn="1"/>
        </p:nvGrpSpPr>
        <p:grpSpPr bwMode="auto">
          <a:xfrm>
            <a:off x="90488" y="239713"/>
            <a:ext cx="9229725" cy="14574837"/>
            <a:chOff x="90116" y="239659"/>
            <a:chExt cx="9230121" cy="14574399"/>
          </a:xfrm>
        </p:grpSpPr>
        <p:grpSp>
          <p:nvGrpSpPr>
            <p:cNvPr id="32" name="グループ化 5"/>
            <p:cNvGrpSpPr>
              <a:grpSpLocks/>
            </p:cNvGrpSpPr>
            <p:nvPr userDrawn="1"/>
          </p:nvGrpSpPr>
          <p:grpSpPr bwMode="auto">
            <a:xfrm>
              <a:off x="90116" y="1145806"/>
              <a:ext cx="9136434" cy="13668252"/>
              <a:chOff x="90116" y="1145806"/>
              <a:chExt cx="9136434" cy="13668252"/>
            </a:xfrm>
          </p:grpSpPr>
          <p:grpSp>
            <p:nvGrpSpPr>
              <p:cNvPr id="35" name="グループ化 4"/>
              <p:cNvGrpSpPr>
                <a:grpSpLocks/>
              </p:cNvGrpSpPr>
              <p:nvPr userDrawn="1"/>
            </p:nvGrpSpPr>
            <p:grpSpPr bwMode="auto">
              <a:xfrm>
                <a:off x="90116" y="1145806"/>
                <a:ext cx="8865197" cy="13668252"/>
                <a:chOff x="90116" y="1145806"/>
                <a:chExt cx="8865197" cy="13668252"/>
              </a:xfrm>
            </p:grpSpPr>
            <p:sp>
              <p:nvSpPr>
                <p:cNvPr id="40" name="Text Box 61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1903119" y="13912385"/>
                  <a:ext cx="2971927" cy="761977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>
                    <a:spcBef>
                      <a:spcPts val="400"/>
                    </a:spcBef>
                    <a:defRPr/>
                  </a:pPr>
                  <a:r>
                    <a:rPr lang="ja-JP" altLang="en-US" sz="1400" dirty="0" smtClean="0"/>
                    <a:t>　この赤線が、断ち切り線です。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この線にて断裁し、実際の仕上がり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サイズとなります。</a:t>
                  </a:r>
                  <a:endParaRPr lang="ja-JP" altLang="en-US" sz="1400" dirty="0"/>
                </a:p>
              </p:txBody>
            </p:sp>
            <p:sp>
              <p:nvSpPr>
                <p:cNvPr id="41" name="Text Box 63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6132400" y="13864762"/>
                  <a:ext cx="2822696" cy="949296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0070C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>
                    <a:defRPr/>
                  </a:pPr>
                  <a:r>
                    <a:rPr lang="ja-JP" altLang="en-US" sz="1400" dirty="0" smtClean="0"/>
                    <a:t>　この青線内に、切れてはいけない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文字等を配置してください。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断裁ズレがあっても安全な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範囲です。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</a:t>
                  </a:r>
                  <a:endParaRPr lang="ja-JP" altLang="en-US" sz="1400" dirty="0"/>
                </a:p>
              </p:txBody>
            </p:sp>
            <p:sp>
              <p:nvSpPr>
                <p:cNvPr id="42" name="Text Box 65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90116" y="9138917"/>
                  <a:ext cx="909676" cy="4179761"/>
                </a:xfrm>
                <a:prstGeom prst="rect">
                  <a:avLst/>
                </a:prstGeom>
                <a:solidFill>
                  <a:srgbClr val="FFFFFF"/>
                </a:solidFill>
                <a:ln w="6350" cap="rnd" algn="ctr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eaVert"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>
                    <a:defRPr/>
                  </a:pPr>
                  <a:r>
                    <a:rPr lang="ja-JP" altLang="en-US" sz="1400" dirty="0" smtClean="0"/>
                    <a:t>　この黒線まで、画像や背景の色を付けてください。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（ヌリタシ）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フチなし印刷（フチが白くならない）が可能です。</a:t>
                  </a:r>
                  <a:endParaRPr lang="ja-JP" altLang="en-US" sz="1400" dirty="0"/>
                </a:p>
              </p:txBody>
            </p:sp>
            <p:sp>
              <p:nvSpPr>
                <p:cNvPr id="43" name="Line 66"/>
                <p:cNvSpPr>
                  <a:spLocks noChangeShapeType="1"/>
                </p:cNvSpPr>
                <p:nvPr userDrawn="1"/>
              </p:nvSpPr>
              <p:spPr bwMode="auto">
                <a:xfrm>
                  <a:off x="985385" y="10242014"/>
                  <a:ext cx="467995" cy="0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/>
                <a:p>
                  <a:endParaRPr lang="ja-JP" altLang="en-US"/>
                </a:p>
              </p:txBody>
            </p:sp>
            <p:sp>
              <p:nvSpPr>
                <p:cNvPr id="44" name="Text Box 102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2827083" y="1146094"/>
                  <a:ext cx="5038941" cy="78420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6350" algn="ctr">
                      <a:solidFill>
                        <a:srgbClr val="FF00FF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ja-JP" altLang="en-US" sz="1800" dirty="0" smtClean="0">
                      <a:ea typeface="ＭＳ ゴシック" pitchFamily="49" charset="-128"/>
                    </a:rPr>
                    <a:t>Ａ</a:t>
                  </a:r>
                  <a:r>
                    <a:rPr lang="en-US" altLang="ja-JP" sz="1800" dirty="0" smtClean="0">
                      <a:ea typeface="ＭＳ ゴシック" pitchFamily="49" charset="-128"/>
                    </a:rPr>
                    <a:t>4</a:t>
                  </a:r>
                  <a:r>
                    <a:rPr lang="ja-JP" altLang="en-US" sz="1800" dirty="0" smtClean="0">
                      <a:ea typeface="ＭＳ ゴシック" pitchFamily="49" charset="-128"/>
                    </a:rPr>
                    <a:t>厚紙ＤＭ　フチなし印刷用テンプレート縦</a:t>
                  </a:r>
                  <a:endParaRPr lang="en-US" altLang="ja-JP" sz="1800" dirty="0" smtClean="0">
                    <a:ea typeface="ＭＳ ゴシック" pitchFamily="49" charset="-128"/>
                  </a:endParaRPr>
                </a:p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en-US" altLang="ja-JP" sz="1800" dirty="0" smtClean="0">
                      <a:ea typeface="ＭＳ ゴシック" pitchFamily="49" charset="-128"/>
                    </a:rPr>
                    <a:t>【</a:t>
                  </a:r>
                  <a:r>
                    <a:rPr lang="ja-JP" altLang="en-US" sz="1800" dirty="0" smtClean="0">
                      <a:ea typeface="ＭＳ ゴシック" pitchFamily="49" charset="-128"/>
                    </a:rPr>
                    <a:t>広告面</a:t>
                  </a:r>
                  <a:r>
                    <a:rPr lang="en-US" altLang="ja-JP" sz="1800" dirty="0" smtClean="0">
                      <a:ea typeface="ＭＳ ゴシック" pitchFamily="49" charset="-128"/>
                    </a:rPr>
                    <a:t>】</a:t>
                  </a:r>
                  <a:endParaRPr lang="ja-JP" altLang="en-US" sz="1800" dirty="0">
                    <a:ea typeface="ＭＳ ゴシック" pitchFamily="49" charset="-128"/>
                  </a:endParaRPr>
                </a:p>
              </p:txBody>
            </p:sp>
            <p:cxnSp>
              <p:nvCxnSpPr>
                <p:cNvPr id="45" name="直線矢印コネクタ 8"/>
                <p:cNvCxnSpPr>
                  <a:cxnSpLocks noChangeShapeType="1"/>
                </p:cNvCxnSpPr>
                <p:nvPr userDrawn="1"/>
              </p:nvCxnSpPr>
              <p:spPr bwMode="auto">
                <a:xfrm flipV="1">
                  <a:off x="6859588" y="13318530"/>
                  <a:ext cx="0" cy="546282"/>
                </a:xfrm>
                <a:prstGeom prst="straightConnector1">
                  <a:avLst/>
                </a:prstGeom>
                <a:noFill/>
                <a:ln w="6350" algn="ctr">
                  <a:solidFill>
                    <a:srgbClr val="0070C0"/>
                  </a:solidFill>
                  <a:round/>
                  <a:headEnd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46" name="直線矢印コネクタ 10"/>
                <p:cNvCxnSpPr>
                  <a:cxnSpLocks noChangeShapeType="1"/>
                </p:cNvCxnSpPr>
                <p:nvPr userDrawn="1"/>
              </p:nvCxnSpPr>
              <p:spPr bwMode="auto">
                <a:xfrm flipV="1">
                  <a:off x="2970436" y="13429655"/>
                  <a:ext cx="0" cy="482826"/>
                </a:xfrm>
                <a:prstGeom prst="straightConnector1">
                  <a:avLst/>
                </a:prstGeom>
                <a:noFill/>
                <a:ln w="6350" algn="ctr">
                  <a:solidFill>
                    <a:srgbClr val="FF0000"/>
                  </a:solidFill>
                  <a:round/>
                  <a:headEnd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36" name="グループ化 3"/>
              <p:cNvGrpSpPr>
                <a:grpSpLocks/>
              </p:cNvGrpSpPr>
              <p:nvPr userDrawn="1"/>
            </p:nvGrpSpPr>
            <p:grpSpPr bwMode="auto">
              <a:xfrm>
                <a:off x="1452563" y="2629892"/>
                <a:ext cx="7773987" cy="10904538"/>
                <a:chOff x="1452563" y="3205955"/>
                <a:chExt cx="7773987" cy="10904538"/>
              </a:xfrm>
            </p:grpSpPr>
            <p:sp>
              <p:nvSpPr>
                <p:cNvPr id="37" name="Rectangle 9"/>
                <p:cNvSpPr>
                  <a:spLocks noChangeArrowheads="1"/>
                </p:cNvSpPr>
                <p:nvPr userDrawn="1"/>
              </p:nvSpPr>
              <p:spPr bwMode="auto">
                <a:xfrm>
                  <a:off x="1631397" y="3384383"/>
                  <a:ext cx="7416319" cy="10547683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38" name="Rectangle 10"/>
                <p:cNvSpPr>
                  <a:spLocks noChangeArrowheads="1"/>
                </p:cNvSpPr>
                <p:nvPr userDrawn="1"/>
              </p:nvSpPr>
              <p:spPr bwMode="auto">
                <a:xfrm>
                  <a:off x="1560513" y="3313905"/>
                  <a:ext cx="7558087" cy="10688638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39" name="Rectangle 11"/>
                <p:cNvSpPr>
                  <a:spLocks noChangeArrowheads="1"/>
                </p:cNvSpPr>
                <p:nvPr userDrawn="1"/>
              </p:nvSpPr>
              <p:spPr bwMode="auto">
                <a:xfrm>
                  <a:off x="1452563" y="3205955"/>
                  <a:ext cx="7773987" cy="10904538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</p:grpSp>
        </p:grpSp>
        <p:sp>
          <p:nvSpPr>
            <p:cNvPr id="33" name="下矢印 47"/>
            <p:cNvSpPr>
              <a:spLocks noChangeArrowheads="1"/>
            </p:cNvSpPr>
            <p:nvPr userDrawn="1"/>
          </p:nvSpPr>
          <p:spPr bwMode="auto">
            <a:xfrm>
              <a:off x="5210404" y="813165"/>
              <a:ext cx="258304" cy="361197"/>
            </a:xfrm>
            <a:prstGeom prst="downArrow">
              <a:avLst>
                <a:gd name="adj1" fmla="val 50000"/>
                <a:gd name="adj2" fmla="val 49997"/>
              </a:avLst>
            </a:prstGeom>
            <a:solidFill>
              <a:srgbClr val="FF00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1474788"/>
              <a:endParaRPr lang="ja-JP" altLang="en-US"/>
            </a:p>
          </p:txBody>
        </p:sp>
        <p:sp>
          <p:nvSpPr>
            <p:cNvPr id="34" name="テキスト ボックス 48"/>
            <p:cNvSpPr txBox="1">
              <a:spLocks noChangeArrowheads="1"/>
            </p:cNvSpPr>
            <p:nvPr userDrawn="1"/>
          </p:nvSpPr>
          <p:spPr bwMode="auto">
            <a:xfrm>
              <a:off x="1903119" y="239659"/>
              <a:ext cx="7417118" cy="64609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l" eaLnBrk="1" hangingPunct="1">
                <a:defRPr/>
              </a:pPr>
              <a:r>
                <a:rPr lang="ja-JP" altLang="en-US" sz="1800" smtClean="0"/>
                <a:t>デザインが完成しましたら、スライドマスタを表示させ、</a:t>
              </a:r>
              <a:endParaRPr lang="en-US" altLang="ja-JP" sz="1800" smtClean="0"/>
            </a:p>
            <a:p>
              <a:pPr algn="l" eaLnBrk="1" hangingPunct="1">
                <a:defRPr/>
              </a:pPr>
              <a:r>
                <a:rPr lang="ja-JP" altLang="en-US" sz="1800" smtClean="0"/>
                <a:t>このコメントを含む</a:t>
              </a:r>
              <a:r>
                <a:rPr lang="en-US" altLang="ja-JP" sz="1800" smtClean="0"/>
                <a:t>【</a:t>
              </a:r>
              <a:r>
                <a:rPr lang="ja-JP" altLang="en-US" sz="1800" smtClean="0"/>
                <a:t>グループ</a:t>
              </a:r>
              <a:r>
                <a:rPr lang="en-US" altLang="ja-JP" sz="1800" smtClean="0"/>
                <a:t>】</a:t>
              </a:r>
              <a:r>
                <a:rPr lang="ja-JP" altLang="en-US" sz="1800" smtClean="0"/>
                <a:t>を全て削除してからＰＤＦ化をお願いします。</a:t>
              </a:r>
            </a:p>
          </p:txBody>
        </p:sp>
      </p:grpSp>
      <p:grpSp>
        <p:nvGrpSpPr>
          <p:cNvPr id="47" name="グループ化 46"/>
          <p:cNvGrpSpPr/>
          <p:nvPr userDrawn="1"/>
        </p:nvGrpSpPr>
        <p:grpSpPr>
          <a:xfrm rot="16200000">
            <a:off x="9120373" y="2267937"/>
            <a:ext cx="468313" cy="468313"/>
            <a:chOff x="8011319" y="6244804"/>
            <a:chExt cx="468313" cy="468313"/>
          </a:xfrm>
        </p:grpSpPr>
        <p:sp>
          <p:nvSpPr>
            <p:cNvPr id="4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4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2" name="グループ化 51"/>
          <p:cNvGrpSpPr/>
          <p:nvPr userDrawn="1"/>
        </p:nvGrpSpPr>
        <p:grpSpPr>
          <a:xfrm rot="10800000">
            <a:off x="1090632" y="2267937"/>
            <a:ext cx="468313" cy="468313"/>
            <a:chOff x="8011319" y="6244804"/>
            <a:chExt cx="468313" cy="468313"/>
          </a:xfrm>
        </p:grpSpPr>
        <p:sp>
          <p:nvSpPr>
            <p:cNvPr id="5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7" name="グループ化 56"/>
          <p:cNvGrpSpPr/>
          <p:nvPr userDrawn="1"/>
        </p:nvGrpSpPr>
        <p:grpSpPr>
          <a:xfrm rot="5400000">
            <a:off x="1091952" y="13429153"/>
            <a:ext cx="468313" cy="468313"/>
            <a:chOff x="8011319" y="6244804"/>
            <a:chExt cx="468313" cy="468313"/>
          </a:xfrm>
        </p:grpSpPr>
        <p:sp>
          <p:nvSpPr>
            <p:cNvPr id="5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2" name="グループ化 61"/>
          <p:cNvGrpSpPr/>
          <p:nvPr userDrawn="1"/>
        </p:nvGrpSpPr>
        <p:grpSpPr>
          <a:xfrm>
            <a:off x="9121776" y="13427724"/>
            <a:ext cx="468313" cy="468313"/>
            <a:chOff x="8011319" y="6244804"/>
            <a:chExt cx="468313" cy="468313"/>
          </a:xfrm>
        </p:grpSpPr>
        <p:sp>
          <p:nvSpPr>
            <p:cNvPr id="6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3" name="図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58" y="501808"/>
            <a:ext cx="1005757" cy="7680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fontAlgn="base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fontAlgn="base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fontAlgn="base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04" y="844024"/>
            <a:ext cx="9771848" cy="1326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112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95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</TotalTime>
  <Words>1</Words>
  <Application>Microsoft Office PowerPoint</Application>
  <PresentationFormat>ユーザー設定</PresentationFormat>
  <Paragraphs>1</Paragraphs>
  <Slides>2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 </cp:lastModifiedBy>
  <cp:revision>31</cp:revision>
  <dcterms:created xsi:type="dcterms:W3CDTF">2011-09-10T02:34:56Z</dcterms:created>
  <dcterms:modified xsi:type="dcterms:W3CDTF">2013-09-25T08:58:19Z</dcterms:modified>
</cp:coreProperties>
</file>