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11880850" cy="15122525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63382190-22A4-428C-AFF7-B1DFBF58A22D}">
          <p14:sldIdLst>
            <p14:sldId id="256"/>
            <p14:sldId id="25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47" autoAdjust="0"/>
  </p:normalViewPr>
  <p:slideViewPr>
    <p:cSldViewPr showGuides="1">
      <p:cViewPr>
        <p:scale>
          <a:sx n="75" d="100"/>
          <a:sy n="75" d="100"/>
        </p:scale>
        <p:origin x="-588" y="-72"/>
      </p:cViewPr>
      <p:guideLst>
        <p:guide orient="horz" pos="4763"/>
        <p:guide pos="37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166" y="-78"/>
      </p:cViewPr>
      <p:guideLst>
        <p:guide orient="horz" pos="3983"/>
        <p:guide pos="27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981575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1C71C-0F17-46EB-AF5D-1420804510AF}" type="datetimeFigureOut">
              <a:rPr kumimoji="1" lang="ja-JP" altLang="en-US" smtClean="0"/>
              <a:t>2015/3/31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535238" y="947738"/>
            <a:ext cx="3724275" cy="4743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79475" y="6007100"/>
            <a:ext cx="7035800" cy="5691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981575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3E307-DB69-4ED8-AD8B-C31FB5CCD4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2919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535238" y="947738"/>
            <a:ext cx="3724275" cy="474345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3E307-DB69-4ED8-AD8B-C31FB5CCD44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698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231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81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グループ化 2"/>
          <p:cNvGrpSpPr>
            <a:grpSpLocks/>
          </p:cNvGrpSpPr>
          <p:nvPr userDrawn="1"/>
        </p:nvGrpSpPr>
        <p:grpSpPr bwMode="auto">
          <a:xfrm>
            <a:off x="6335713" y="2270125"/>
            <a:ext cx="935037" cy="360363"/>
            <a:chOff x="4875213" y="2270125"/>
            <a:chExt cx="935037" cy="360363"/>
          </a:xfrm>
        </p:grpSpPr>
        <p:sp>
          <p:nvSpPr>
            <p:cNvPr id="127" name="Line 49"/>
            <p:cNvSpPr>
              <a:spLocks noChangeShapeType="1"/>
            </p:cNvSpPr>
            <p:nvPr userDrawn="1"/>
          </p:nvSpPr>
          <p:spPr bwMode="auto">
            <a:xfrm>
              <a:off x="5343525" y="2270125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28" name="Line 50"/>
            <p:cNvSpPr>
              <a:spLocks noChangeShapeType="1"/>
            </p:cNvSpPr>
            <p:nvPr userDrawn="1"/>
          </p:nvSpPr>
          <p:spPr bwMode="auto">
            <a:xfrm>
              <a:off x="4875213" y="2471738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29" name="グループ化 4"/>
          <p:cNvGrpSpPr>
            <a:grpSpLocks/>
          </p:cNvGrpSpPr>
          <p:nvPr userDrawn="1"/>
        </p:nvGrpSpPr>
        <p:grpSpPr bwMode="auto">
          <a:xfrm>
            <a:off x="6337300" y="13535025"/>
            <a:ext cx="935038" cy="360363"/>
            <a:chOff x="4897438" y="13535025"/>
            <a:chExt cx="935037" cy="360363"/>
          </a:xfrm>
        </p:grpSpPr>
        <p:sp>
          <p:nvSpPr>
            <p:cNvPr id="130" name="Line 52"/>
            <p:cNvSpPr>
              <a:spLocks noChangeShapeType="1"/>
            </p:cNvSpPr>
            <p:nvPr userDrawn="1"/>
          </p:nvSpPr>
          <p:spPr bwMode="auto">
            <a:xfrm>
              <a:off x="5343525" y="13535025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31" name="Line 53"/>
            <p:cNvSpPr>
              <a:spLocks noChangeShapeType="1"/>
            </p:cNvSpPr>
            <p:nvPr userDrawn="1"/>
          </p:nvSpPr>
          <p:spPr bwMode="auto">
            <a:xfrm>
              <a:off x="4897438" y="13703300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32" name="グループ化 3"/>
          <p:cNvGrpSpPr>
            <a:grpSpLocks/>
          </p:cNvGrpSpPr>
          <p:nvPr userDrawn="1"/>
        </p:nvGrpSpPr>
        <p:grpSpPr bwMode="auto">
          <a:xfrm>
            <a:off x="2557463" y="7615238"/>
            <a:ext cx="358775" cy="935037"/>
            <a:chOff x="1093788" y="7639050"/>
            <a:chExt cx="358775" cy="935038"/>
          </a:xfrm>
        </p:grpSpPr>
        <p:sp>
          <p:nvSpPr>
            <p:cNvPr id="133" name="Line 54"/>
            <p:cNvSpPr>
              <a:spLocks noChangeShapeType="1"/>
            </p:cNvSpPr>
            <p:nvPr userDrawn="1"/>
          </p:nvSpPr>
          <p:spPr bwMode="auto">
            <a:xfrm>
              <a:off x="1093788" y="8085138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34" name="Line 55"/>
            <p:cNvSpPr>
              <a:spLocks noChangeShapeType="1"/>
            </p:cNvSpPr>
            <p:nvPr userDrawn="1"/>
          </p:nvSpPr>
          <p:spPr bwMode="auto">
            <a:xfrm>
              <a:off x="1331913" y="763905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35" name="グループ化 1"/>
          <p:cNvGrpSpPr>
            <a:grpSpLocks/>
          </p:cNvGrpSpPr>
          <p:nvPr userDrawn="1"/>
        </p:nvGrpSpPr>
        <p:grpSpPr bwMode="auto">
          <a:xfrm>
            <a:off x="10693400" y="7615238"/>
            <a:ext cx="358775" cy="935037"/>
            <a:chOff x="9229725" y="7639050"/>
            <a:chExt cx="358775" cy="935038"/>
          </a:xfrm>
        </p:grpSpPr>
        <p:sp>
          <p:nvSpPr>
            <p:cNvPr id="136" name="Line 58"/>
            <p:cNvSpPr>
              <a:spLocks noChangeShapeType="1"/>
            </p:cNvSpPr>
            <p:nvPr userDrawn="1"/>
          </p:nvSpPr>
          <p:spPr bwMode="auto">
            <a:xfrm>
              <a:off x="9229725" y="8086725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37" name="Line 59"/>
            <p:cNvSpPr>
              <a:spLocks noChangeShapeType="1"/>
            </p:cNvSpPr>
            <p:nvPr userDrawn="1"/>
          </p:nvSpPr>
          <p:spPr bwMode="auto">
            <a:xfrm>
              <a:off x="9332913" y="763905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38" name="グループ化 50"/>
          <p:cNvGrpSpPr>
            <a:grpSpLocks/>
          </p:cNvGrpSpPr>
          <p:nvPr userDrawn="1"/>
        </p:nvGrpSpPr>
        <p:grpSpPr bwMode="auto">
          <a:xfrm rot="-5400000">
            <a:off x="10583863" y="2268538"/>
            <a:ext cx="468312" cy="468312"/>
            <a:chOff x="8011319" y="6244804"/>
            <a:chExt cx="468313" cy="468313"/>
          </a:xfrm>
        </p:grpSpPr>
        <p:sp>
          <p:nvSpPr>
            <p:cNvPr id="139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40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41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42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43" name="グループ化 55"/>
          <p:cNvGrpSpPr>
            <a:grpSpLocks/>
          </p:cNvGrpSpPr>
          <p:nvPr userDrawn="1"/>
        </p:nvGrpSpPr>
        <p:grpSpPr bwMode="auto">
          <a:xfrm rot="10800000">
            <a:off x="2555875" y="2268538"/>
            <a:ext cx="468313" cy="468312"/>
            <a:chOff x="8011319" y="6244804"/>
            <a:chExt cx="468313" cy="468313"/>
          </a:xfrm>
        </p:grpSpPr>
        <p:sp>
          <p:nvSpPr>
            <p:cNvPr id="144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45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46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47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48" name="グループ化 60"/>
          <p:cNvGrpSpPr>
            <a:grpSpLocks/>
          </p:cNvGrpSpPr>
          <p:nvPr userDrawn="1"/>
        </p:nvGrpSpPr>
        <p:grpSpPr bwMode="auto">
          <a:xfrm>
            <a:off x="10585450" y="13428663"/>
            <a:ext cx="468313" cy="468312"/>
            <a:chOff x="8011319" y="6244804"/>
            <a:chExt cx="468313" cy="468313"/>
          </a:xfrm>
        </p:grpSpPr>
        <p:sp>
          <p:nvSpPr>
            <p:cNvPr id="149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50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51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52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53" name="グループ化 65"/>
          <p:cNvGrpSpPr>
            <a:grpSpLocks/>
          </p:cNvGrpSpPr>
          <p:nvPr userDrawn="1"/>
        </p:nvGrpSpPr>
        <p:grpSpPr bwMode="auto">
          <a:xfrm rot="5400000">
            <a:off x="2555875" y="13427075"/>
            <a:ext cx="468313" cy="468313"/>
            <a:chOff x="8011319" y="6244804"/>
            <a:chExt cx="468313" cy="468313"/>
          </a:xfrm>
        </p:grpSpPr>
        <p:sp>
          <p:nvSpPr>
            <p:cNvPr id="154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55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56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57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58" name="図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609600"/>
            <a:ext cx="10128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9" name="グループ化 4"/>
          <p:cNvGrpSpPr>
            <a:grpSpLocks/>
          </p:cNvGrpSpPr>
          <p:nvPr userDrawn="1"/>
        </p:nvGrpSpPr>
        <p:grpSpPr bwMode="auto">
          <a:xfrm>
            <a:off x="1554163" y="239713"/>
            <a:ext cx="9229725" cy="14574837"/>
            <a:chOff x="90488" y="239713"/>
            <a:chExt cx="9229725" cy="14574837"/>
          </a:xfrm>
        </p:grpSpPr>
        <p:sp>
          <p:nvSpPr>
            <p:cNvPr id="160" name="下矢印 5"/>
            <p:cNvSpPr>
              <a:spLocks noChangeArrowheads="1"/>
            </p:cNvSpPr>
            <p:nvPr userDrawn="1"/>
          </p:nvSpPr>
          <p:spPr bwMode="auto">
            <a:xfrm>
              <a:off x="5210175" y="812800"/>
              <a:ext cx="258763" cy="361950"/>
            </a:xfrm>
            <a:prstGeom prst="downArrow">
              <a:avLst>
                <a:gd name="adj1" fmla="val 50000"/>
                <a:gd name="adj2" fmla="val 49994"/>
              </a:avLst>
            </a:prstGeom>
            <a:solidFill>
              <a:srgbClr val="FF00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defRPr/>
              </a:pPr>
              <a:endParaRPr lang="ja-JP" altLang="en-US" smtClean="0"/>
            </a:p>
          </p:txBody>
        </p:sp>
        <p:sp>
          <p:nvSpPr>
            <p:cNvPr id="161" name="テキスト ボックス 23"/>
            <p:cNvSpPr txBox="1">
              <a:spLocks noChangeArrowheads="1"/>
            </p:cNvSpPr>
            <p:nvPr userDrawn="1"/>
          </p:nvSpPr>
          <p:spPr bwMode="auto">
            <a:xfrm>
              <a:off x="1903413" y="239713"/>
              <a:ext cx="7416800" cy="6461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l" eaLnBrk="1" hangingPunct="1">
                <a:defRPr/>
              </a:pPr>
              <a:r>
                <a:rPr lang="ja-JP" altLang="en-US" sz="1800" dirty="0" smtClean="0"/>
                <a:t>デザインが完成しましたら、スライドマスタを表示させ、</a:t>
              </a:r>
              <a:endParaRPr lang="en-US" altLang="ja-JP" sz="1800" dirty="0" smtClean="0"/>
            </a:p>
            <a:p>
              <a:pPr algn="l" eaLnBrk="1" hangingPunct="1">
                <a:defRPr/>
              </a:pPr>
              <a:r>
                <a:rPr lang="ja-JP" altLang="en-US" sz="1800" dirty="0" smtClean="0"/>
                <a:t>このコメントを含む</a:t>
              </a:r>
              <a:r>
                <a:rPr lang="en-US" altLang="ja-JP" sz="1800" dirty="0" smtClean="0"/>
                <a:t>【</a:t>
              </a:r>
              <a:r>
                <a:rPr lang="ja-JP" altLang="en-US" sz="1800" dirty="0" smtClean="0"/>
                <a:t>グループ</a:t>
              </a:r>
              <a:r>
                <a:rPr lang="en-US" altLang="ja-JP" sz="1800" dirty="0" smtClean="0"/>
                <a:t>】</a:t>
              </a:r>
              <a:r>
                <a:rPr lang="ja-JP" altLang="en-US" sz="1800" dirty="0" smtClean="0"/>
                <a:t>を全て削除してからＰＤＦ化をお願いします。</a:t>
              </a:r>
            </a:p>
          </p:txBody>
        </p:sp>
        <p:sp>
          <p:nvSpPr>
            <p:cNvPr id="162" name="Text Box 61"/>
            <p:cNvSpPr txBox="1">
              <a:spLocks noChangeArrowheads="1"/>
            </p:cNvSpPr>
            <p:nvPr userDrawn="1"/>
          </p:nvSpPr>
          <p:spPr bwMode="auto">
            <a:xfrm>
              <a:off x="1903413" y="13912850"/>
              <a:ext cx="2971800" cy="762000"/>
            </a:xfrm>
            <a:prstGeom prst="rect">
              <a:avLst/>
            </a:prstGeom>
            <a:solidFill>
              <a:srgbClr val="FFFFFF"/>
            </a:solidFill>
            <a:ln w="9525" cap="rnd" algn="ctr">
              <a:solidFill>
                <a:srgbClr val="FF000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 anchor="ctr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>
                <a:spcBef>
                  <a:spcPts val="400"/>
                </a:spcBef>
                <a:defRPr/>
              </a:pPr>
              <a:r>
                <a:rPr lang="ja-JP" altLang="en-US" sz="1400" dirty="0" smtClean="0"/>
                <a:t>　この赤線が、断ち切り線です。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この線にて断裁し、実際の仕上がり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サイズとなります。</a:t>
              </a:r>
              <a:endParaRPr lang="ja-JP" altLang="en-US" sz="1400" dirty="0"/>
            </a:p>
          </p:txBody>
        </p:sp>
        <p:sp>
          <p:nvSpPr>
            <p:cNvPr id="163" name="Text Box 63"/>
            <p:cNvSpPr txBox="1">
              <a:spLocks noChangeArrowheads="1"/>
            </p:cNvSpPr>
            <p:nvPr userDrawn="1"/>
          </p:nvSpPr>
          <p:spPr bwMode="auto">
            <a:xfrm>
              <a:off x="6132513" y="13865225"/>
              <a:ext cx="2822575" cy="949325"/>
            </a:xfrm>
            <a:prstGeom prst="rect">
              <a:avLst/>
            </a:prstGeom>
            <a:solidFill>
              <a:srgbClr val="FFFFFF"/>
            </a:solidFill>
            <a:ln w="9525" cap="rnd" algn="ctr">
              <a:solidFill>
                <a:srgbClr val="0070C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 anchor="ctr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just">
                <a:defRPr/>
              </a:pPr>
              <a:r>
                <a:rPr lang="ja-JP" altLang="en-US" sz="1400" dirty="0" smtClean="0"/>
                <a:t>　この青線内に、切れてはいけない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文字等を配置してください。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断裁ズレがあっても安全な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範囲です。</a:t>
              </a:r>
              <a:endParaRPr lang="en-US" altLang="ja-JP" sz="1400" dirty="0" smtClean="0"/>
            </a:p>
          </p:txBody>
        </p:sp>
        <p:sp>
          <p:nvSpPr>
            <p:cNvPr id="164" name="Text Box 65"/>
            <p:cNvSpPr txBox="1">
              <a:spLocks noChangeArrowheads="1"/>
            </p:cNvSpPr>
            <p:nvPr userDrawn="1"/>
          </p:nvSpPr>
          <p:spPr bwMode="auto">
            <a:xfrm>
              <a:off x="90488" y="9139238"/>
              <a:ext cx="909637" cy="4179887"/>
            </a:xfrm>
            <a:prstGeom prst="rect">
              <a:avLst/>
            </a:prstGeom>
            <a:solidFill>
              <a:srgbClr val="FFFFFF"/>
            </a:solidFill>
            <a:ln w="6350" cap="rnd" algn="ctr">
              <a:solidFill>
                <a:srgbClr val="00000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eaVert" lIns="74295" tIns="8890" rIns="74295" bIns="8890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just">
                <a:defRPr/>
              </a:pPr>
              <a:r>
                <a:rPr lang="ja-JP" altLang="en-US" sz="1400" dirty="0" smtClean="0"/>
                <a:t>　この黒線まで、画像や背景の色を付けてください。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（ヌリタシ）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フチなし印刷（フチが白くならない）が可能です。</a:t>
              </a:r>
              <a:endParaRPr lang="ja-JP" altLang="en-US" sz="1400" dirty="0"/>
            </a:p>
          </p:txBody>
        </p:sp>
        <p:sp>
          <p:nvSpPr>
            <p:cNvPr id="165" name="Line 66"/>
            <p:cNvSpPr>
              <a:spLocks noChangeShapeType="1"/>
            </p:cNvSpPr>
            <p:nvPr userDrawn="1"/>
          </p:nvSpPr>
          <p:spPr bwMode="auto">
            <a:xfrm>
              <a:off x="985719" y="10242369"/>
              <a:ext cx="4679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66" name="Text Box 102"/>
            <p:cNvSpPr txBox="1">
              <a:spLocks noChangeArrowheads="1"/>
            </p:cNvSpPr>
            <p:nvPr userDrawn="1"/>
          </p:nvSpPr>
          <p:spPr bwMode="auto">
            <a:xfrm>
              <a:off x="2827338" y="1296988"/>
              <a:ext cx="5038725" cy="784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6350" algn="ctr">
                  <a:solidFill>
                    <a:srgbClr val="FF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ja-JP" altLang="en-US" sz="1800" dirty="0" smtClean="0">
                  <a:ea typeface="ＭＳ ゴシック" pitchFamily="49" charset="-128"/>
                </a:rPr>
                <a:t>Ａ</a:t>
              </a:r>
              <a:r>
                <a:rPr lang="en-US" altLang="ja-JP" sz="1800" dirty="0" smtClean="0">
                  <a:ea typeface="ＭＳ ゴシック" pitchFamily="49" charset="-128"/>
                </a:rPr>
                <a:t>4</a:t>
              </a:r>
              <a:r>
                <a:rPr lang="ja-JP" altLang="en-US" sz="1800" dirty="0" smtClean="0">
                  <a:ea typeface="ＭＳ ゴシック" pitchFamily="49" charset="-128"/>
                </a:rPr>
                <a:t>厚紙ＤＭ　フチなし印刷用テンプレート縦</a:t>
              </a:r>
              <a:endParaRPr lang="en-US" altLang="ja-JP" sz="1800" dirty="0" smtClean="0">
                <a:ea typeface="ＭＳ ゴシック" pitchFamily="49" charset="-128"/>
              </a:endParaRPr>
            </a:p>
            <a:p>
              <a:pPr algn="ctr">
                <a:spcBef>
                  <a:spcPct val="50000"/>
                </a:spcBef>
                <a:defRPr/>
              </a:pPr>
              <a:r>
                <a:rPr lang="ja-JP" altLang="en-US" sz="1800" dirty="0" smtClean="0">
                  <a:ea typeface="ＭＳ ゴシック" pitchFamily="49" charset="-128"/>
                </a:rPr>
                <a:t>　</a:t>
              </a:r>
              <a:r>
                <a:rPr lang="en-US" altLang="ja-JP" sz="1800" dirty="0" smtClean="0">
                  <a:ea typeface="ＭＳ ゴシック" pitchFamily="49" charset="-128"/>
                </a:rPr>
                <a:t>【</a:t>
              </a:r>
              <a:r>
                <a:rPr lang="ja-JP" altLang="en-US" sz="1800" dirty="0" smtClean="0">
                  <a:ea typeface="ＭＳ ゴシック" pitchFamily="49" charset="-128"/>
                </a:rPr>
                <a:t>宛名面</a:t>
              </a:r>
              <a:r>
                <a:rPr lang="en-US" altLang="ja-JP" sz="1800" dirty="0" smtClean="0">
                  <a:ea typeface="ＭＳ ゴシック" pitchFamily="49" charset="-128"/>
                </a:rPr>
                <a:t>】</a:t>
              </a:r>
              <a:endParaRPr lang="ja-JP" altLang="en-US" sz="1800" dirty="0">
                <a:ea typeface="ＭＳ ゴシック" pitchFamily="49" charset="-128"/>
              </a:endParaRPr>
            </a:p>
          </p:txBody>
        </p:sp>
        <p:cxnSp>
          <p:nvCxnSpPr>
            <p:cNvPr id="167" name="直線矢印コネクタ 8"/>
            <p:cNvCxnSpPr>
              <a:cxnSpLocks noChangeShapeType="1"/>
            </p:cNvCxnSpPr>
            <p:nvPr userDrawn="1"/>
          </p:nvCxnSpPr>
          <p:spPr bwMode="auto">
            <a:xfrm flipV="1">
              <a:off x="6859670" y="13318977"/>
              <a:ext cx="0" cy="546298"/>
            </a:xfrm>
            <a:prstGeom prst="straightConnector1">
              <a:avLst/>
            </a:prstGeom>
            <a:noFill/>
            <a:ln w="6350" algn="ctr">
              <a:solidFill>
                <a:srgbClr val="0070C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8" name="直線矢印コネクタ 10"/>
            <p:cNvCxnSpPr>
              <a:cxnSpLocks noChangeShapeType="1"/>
            </p:cNvCxnSpPr>
            <p:nvPr userDrawn="1"/>
          </p:nvCxnSpPr>
          <p:spPr bwMode="auto">
            <a:xfrm flipV="1">
              <a:off x="2970685" y="13430105"/>
              <a:ext cx="0" cy="482841"/>
            </a:xfrm>
            <a:prstGeom prst="straightConnector1">
              <a:avLst/>
            </a:prstGeom>
            <a:noFill/>
            <a:ln w="6350" algn="ctr">
              <a:solidFill>
                <a:srgbClr val="FF00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69" name="グループ化 3"/>
            <p:cNvGrpSpPr>
              <a:grpSpLocks/>
            </p:cNvGrpSpPr>
            <p:nvPr userDrawn="1"/>
          </p:nvGrpSpPr>
          <p:grpSpPr bwMode="auto">
            <a:xfrm>
              <a:off x="1452877" y="2630018"/>
              <a:ext cx="7773653" cy="10904866"/>
              <a:chOff x="1452877" y="2630018"/>
              <a:chExt cx="7773653" cy="10904866"/>
            </a:xfrm>
          </p:grpSpPr>
          <p:grpSp>
            <p:nvGrpSpPr>
              <p:cNvPr id="170" name="グループ化 2"/>
              <p:cNvGrpSpPr>
                <a:grpSpLocks/>
              </p:cNvGrpSpPr>
              <p:nvPr userDrawn="1"/>
            </p:nvGrpSpPr>
            <p:grpSpPr bwMode="auto">
              <a:xfrm>
                <a:off x="1568450" y="2738438"/>
                <a:ext cx="7561263" cy="3959225"/>
                <a:chOff x="1568450" y="2738438"/>
                <a:chExt cx="7561263" cy="3959225"/>
              </a:xfrm>
            </p:grpSpPr>
            <p:sp>
              <p:nvSpPr>
                <p:cNvPr id="175" name="正方形/長方形 11"/>
                <p:cNvSpPr>
                  <a:spLocks noChangeArrowheads="1"/>
                </p:cNvSpPr>
                <p:nvPr userDrawn="1"/>
              </p:nvSpPr>
              <p:spPr bwMode="auto">
                <a:xfrm>
                  <a:off x="1568450" y="2738438"/>
                  <a:ext cx="7561263" cy="3959225"/>
                </a:xfrm>
                <a:prstGeom prst="rect">
                  <a:avLst/>
                </a:prstGeom>
                <a:pattFill prst="ltUpDiag">
                  <a:fgClr>
                    <a:srgbClr val="92D050"/>
                  </a:fgClr>
                  <a:bgClr>
                    <a:schemeClr val="bg1"/>
                  </a:bgClr>
                </a:pattFill>
                <a:ln w="6350" algn="ctr">
                  <a:solidFill>
                    <a:srgbClr val="00B050"/>
                  </a:solidFill>
                  <a:round/>
                  <a:headEnd/>
                  <a:tailEnd/>
                </a:ln>
              </p:spPr>
              <p:txBody>
                <a:bodyPr wrap="none"/>
                <a:lstStyle>
                  <a:lvl1pPr defTabSz="1474788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defTabSz="1474788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defTabSz="1474788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defTabSz="1474788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defTabSz="1474788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defTabSz="14747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defTabSz="14747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defTabSz="14747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defTabSz="14747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just" eaLnBrk="1" hangingPunct="1">
                    <a:defRPr/>
                  </a:pPr>
                  <a:endParaRPr lang="en-US" altLang="ja-JP" smtClean="0">
                    <a:solidFill>
                      <a:srgbClr val="FF0000"/>
                    </a:solidFill>
                  </a:endParaRPr>
                </a:p>
                <a:p>
                  <a:pPr algn="just" eaLnBrk="1" hangingPunct="1">
                    <a:defRPr/>
                  </a:pPr>
                  <a:r>
                    <a:rPr lang="ja-JP" altLang="en-US" smtClean="0">
                      <a:solidFill>
                        <a:srgbClr val="FF0000"/>
                      </a:solidFill>
                    </a:rPr>
                    <a:t>　　　　　　　　　　　　　　　　</a:t>
                  </a:r>
                  <a:endParaRPr lang="en-US" altLang="ja-JP" smtClean="0">
                    <a:solidFill>
                      <a:srgbClr val="FF0000"/>
                    </a:solidFill>
                  </a:endParaRPr>
                </a:p>
                <a:p>
                  <a:pPr algn="just" eaLnBrk="1" hangingPunct="1">
                    <a:defRPr/>
                  </a:pPr>
                  <a:r>
                    <a:rPr lang="ja-JP" altLang="en-US" smtClean="0">
                      <a:solidFill>
                        <a:srgbClr val="FF0000"/>
                      </a:solidFill>
                    </a:rPr>
                    <a:t>　　　　　　　　　　　　　　　</a:t>
                  </a:r>
                  <a:endParaRPr lang="ja-JP" altLang="en-US" smtClean="0"/>
                </a:p>
              </p:txBody>
            </p:sp>
            <p:grpSp>
              <p:nvGrpSpPr>
                <p:cNvPr id="176" name="グループ化 11"/>
                <p:cNvGrpSpPr>
                  <a:grpSpLocks/>
                </p:cNvGrpSpPr>
                <p:nvPr userDrawn="1"/>
              </p:nvGrpSpPr>
              <p:grpSpPr bwMode="auto">
                <a:xfrm>
                  <a:off x="3679826" y="3970338"/>
                  <a:ext cx="4716463" cy="2454275"/>
                  <a:chOff x="3679914" y="3970618"/>
                  <a:chExt cx="4716698" cy="2454753"/>
                </a:xfrm>
              </p:grpSpPr>
              <p:sp>
                <p:nvSpPr>
                  <p:cNvPr id="178" name="テキスト ボックス 5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3679913" y="3970618"/>
                    <a:ext cx="4716698" cy="17132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algn="l" eaLnBrk="1" hangingPunct="1">
                      <a:defRPr/>
                    </a:pPr>
                    <a:r>
                      <a:rPr lang="en-US" altLang="ja-JP" sz="12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460-0000</a:t>
                    </a:r>
                  </a:p>
                  <a:p>
                    <a:pPr algn="l" eaLnBrk="1" hangingPunct="1">
                      <a:lnSpc>
                        <a:spcPts val="1600"/>
                      </a:lnSpc>
                      <a:defRPr/>
                    </a:pPr>
                    <a:r>
                      <a:rPr lang="ja-JP" altLang="en-US" sz="12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愛知県名古屋市西区</a:t>
                    </a:r>
                    <a:endParaRPr lang="en-US" altLang="ja-JP" sz="12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600"/>
                      </a:lnSpc>
                      <a:defRPr/>
                    </a:pPr>
                    <a:r>
                      <a:rPr lang="ja-JP" altLang="en-US" sz="12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見寄町</a:t>
                    </a:r>
                    <a:r>
                      <a:rPr lang="en-US" altLang="ja-JP" sz="12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100-5</a:t>
                    </a:r>
                  </a:p>
                  <a:p>
                    <a:pPr algn="l" eaLnBrk="1" hangingPunct="1">
                      <a:lnSpc>
                        <a:spcPts val="1600"/>
                      </a:lnSpc>
                      <a:defRPr/>
                    </a:pPr>
                    <a:r>
                      <a:rPr lang="ja-JP" altLang="en-US" sz="12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名古屋本舗ビル</a:t>
                    </a:r>
                    <a:r>
                      <a:rPr lang="en-US" altLang="ja-JP" sz="12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5</a:t>
                    </a:r>
                    <a:r>
                      <a:rPr lang="ja-JP" altLang="en-US" sz="12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Ｆ</a:t>
                    </a:r>
                    <a:endParaRPr lang="en-US" altLang="ja-JP" sz="12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600"/>
                      </a:lnSpc>
                      <a:defRPr/>
                    </a:pPr>
                    <a:r>
                      <a:rPr lang="ja-JP" altLang="en-US" sz="12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株式会社リライ郵社</a:t>
                    </a:r>
                    <a:endParaRPr lang="en-US" altLang="ja-JP" sz="12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600"/>
                      </a:lnSpc>
                      <a:defRPr/>
                    </a:pPr>
                    <a:r>
                      <a:rPr lang="ja-JP" altLang="en-US" sz="12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営業部　部長</a:t>
                    </a:r>
                    <a:endParaRPr lang="en-US" altLang="ja-JP" sz="12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600"/>
                      </a:lnSpc>
                      <a:defRPr/>
                    </a:pPr>
                    <a:r>
                      <a:rPr lang="ja-JP" altLang="en-US" sz="12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　　　　　　　　本舗　太郎　様</a:t>
                    </a:r>
                    <a:endParaRPr lang="en-US" altLang="ja-JP" sz="12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600"/>
                      </a:lnSpc>
                      <a:defRPr/>
                    </a:pPr>
                    <a:r>
                      <a:rPr lang="en-US" altLang="ja-JP" sz="12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001</a:t>
                    </a:r>
                    <a:r>
                      <a:rPr lang="ja-JP" altLang="en-US" sz="12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　　　　　　　　　　　　　　　</a:t>
                    </a:r>
                    <a:r>
                      <a:rPr lang="en-US" altLang="ja-JP" sz="12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123456789</a:t>
                    </a:r>
                    <a:endParaRPr lang="ja-JP" altLang="en-US" sz="12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</p:txBody>
              </p:sp>
              <p:grpSp>
                <p:nvGrpSpPr>
                  <p:cNvPr id="179" name="グループ化 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4757327" y="5724461"/>
                    <a:ext cx="1808366" cy="406515"/>
                    <a:chOff x="4187698" y="8857406"/>
                    <a:chExt cx="2374220" cy="432048"/>
                  </a:xfrm>
                </p:grpSpPr>
                <p:cxnSp>
                  <p:nvCxnSpPr>
                    <p:cNvPr id="181" name="直線コネクタ 180"/>
                    <p:cNvCxnSpPr/>
                    <p:nvPr userDrawn="1"/>
                  </p:nvCxnSpPr>
                  <p:spPr bwMode="auto">
                    <a:xfrm>
                      <a:off x="4188424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82" name="直線コネクタ 181"/>
                    <p:cNvCxnSpPr/>
                    <p:nvPr userDrawn="1"/>
                  </p:nvCxnSpPr>
                  <p:spPr bwMode="auto">
                    <a:xfrm>
                      <a:off x="4240532" y="8858135"/>
                      <a:ext cx="0" cy="43201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83" name="直線コネクタ 182"/>
                    <p:cNvCxnSpPr/>
                    <p:nvPr userDrawn="1"/>
                  </p:nvCxnSpPr>
                  <p:spPr bwMode="auto">
                    <a:xfrm>
                      <a:off x="4294725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84" name="直線コネクタ 183"/>
                    <p:cNvCxnSpPr/>
                    <p:nvPr userDrawn="1"/>
                  </p:nvCxnSpPr>
                  <p:spPr bwMode="auto">
                    <a:xfrm>
                      <a:off x="4346834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85" name="直線コネクタ 184"/>
                    <p:cNvCxnSpPr/>
                    <p:nvPr userDrawn="1"/>
                  </p:nvCxnSpPr>
                  <p:spPr bwMode="auto">
                    <a:xfrm>
                      <a:off x="4398942" y="8858135"/>
                      <a:ext cx="0" cy="43201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86" name="直線コネクタ 185"/>
                    <p:cNvCxnSpPr/>
                    <p:nvPr userDrawn="1"/>
                  </p:nvCxnSpPr>
                  <p:spPr bwMode="auto">
                    <a:xfrm>
                      <a:off x="4453135" y="8858135"/>
                      <a:ext cx="0" cy="432010"/>
                    </a:xfrm>
                    <a:prstGeom prst="line">
                      <a:avLst/>
                    </a:prstGeom>
                    <a:noFill/>
                    <a:ln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87" name="直線コネクタ 186"/>
                    <p:cNvCxnSpPr/>
                    <p:nvPr userDrawn="1"/>
                  </p:nvCxnSpPr>
                  <p:spPr bwMode="auto">
                    <a:xfrm>
                      <a:off x="4505245" y="8858135"/>
                      <a:ext cx="0" cy="432010"/>
                    </a:xfrm>
                    <a:prstGeom prst="line">
                      <a:avLst/>
                    </a:prstGeom>
                    <a:noFill/>
                    <a:ln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88" name="直線コネクタ 187"/>
                    <p:cNvCxnSpPr/>
                    <p:nvPr userDrawn="1"/>
                  </p:nvCxnSpPr>
                  <p:spPr bwMode="auto">
                    <a:xfrm>
                      <a:off x="4557353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89" name="直線コネクタ 188"/>
                    <p:cNvCxnSpPr/>
                    <p:nvPr userDrawn="1"/>
                  </p:nvCxnSpPr>
                  <p:spPr bwMode="auto">
                    <a:xfrm>
                      <a:off x="4609462" y="8858135"/>
                      <a:ext cx="0" cy="43201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90" name="直線コネクタ 189"/>
                    <p:cNvCxnSpPr/>
                    <p:nvPr userDrawn="1"/>
                  </p:nvCxnSpPr>
                  <p:spPr bwMode="auto">
                    <a:xfrm>
                      <a:off x="4663655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91" name="直線コネクタ 190"/>
                    <p:cNvCxnSpPr/>
                    <p:nvPr userDrawn="1"/>
                  </p:nvCxnSpPr>
                  <p:spPr bwMode="auto">
                    <a:xfrm>
                      <a:off x="4715763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92" name="直線コネクタ 191"/>
                    <p:cNvCxnSpPr/>
                    <p:nvPr userDrawn="1"/>
                  </p:nvCxnSpPr>
                  <p:spPr bwMode="auto">
                    <a:xfrm>
                      <a:off x="4767872" y="8858135"/>
                      <a:ext cx="0" cy="43201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93" name="直線コネクタ 192"/>
                    <p:cNvCxnSpPr/>
                    <p:nvPr userDrawn="1"/>
                  </p:nvCxnSpPr>
                  <p:spPr bwMode="auto">
                    <a:xfrm>
                      <a:off x="4822065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94" name="直線コネクタ 193"/>
                    <p:cNvCxnSpPr/>
                    <p:nvPr userDrawn="1"/>
                  </p:nvCxnSpPr>
                  <p:spPr bwMode="auto">
                    <a:xfrm>
                      <a:off x="4874174" y="8858135"/>
                      <a:ext cx="0" cy="43201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95" name="直線コネクタ 194"/>
                    <p:cNvCxnSpPr/>
                    <p:nvPr userDrawn="1"/>
                  </p:nvCxnSpPr>
                  <p:spPr bwMode="auto">
                    <a:xfrm>
                      <a:off x="4926283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96" name="直線コネクタ 195"/>
                    <p:cNvCxnSpPr/>
                    <p:nvPr userDrawn="1"/>
                  </p:nvCxnSpPr>
                  <p:spPr bwMode="auto">
                    <a:xfrm>
                      <a:off x="4980476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97" name="直線コネクタ 196"/>
                    <p:cNvCxnSpPr/>
                    <p:nvPr userDrawn="1"/>
                  </p:nvCxnSpPr>
                  <p:spPr bwMode="auto">
                    <a:xfrm>
                      <a:off x="5032584" y="8858135"/>
                      <a:ext cx="0" cy="43201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98" name="直線コネクタ 197"/>
                    <p:cNvCxnSpPr/>
                    <p:nvPr userDrawn="1"/>
                  </p:nvCxnSpPr>
                  <p:spPr bwMode="auto">
                    <a:xfrm>
                      <a:off x="5084693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199" name="直線コネクタ 198"/>
                    <p:cNvCxnSpPr/>
                    <p:nvPr userDrawn="1"/>
                  </p:nvCxnSpPr>
                  <p:spPr bwMode="auto">
                    <a:xfrm>
                      <a:off x="5138886" y="8858135"/>
                      <a:ext cx="0" cy="43201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00" name="直線コネクタ 199"/>
                    <p:cNvCxnSpPr/>
                    <p:nvPr userDrawn="1"/>
                  </p:nvCxnSpPr>
                  <p:spPr bwMode="auto">
                    <a:xfrm>
                      <a:off x="5190994" y="8858135"/>
                      <a:ext cx="0" cy="43201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01" name="直線コネクタ 200"/>
                    <p:cNvCxnSpPr/>
                    <p:nvPr userDrawn="1"/>
                  </p:nvCxnSpPr>
                  <p:spPr bwMode="auto">
                    <a:xfrm>
                      <a:off x="5243104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02" name="直線コネクタ 201"/>
                    <p:cNvCxnSpPr/>
                    <p:nvPr userDrawn="1"/>
                  </p:nvCxnSpPr>
                  <p:spPr bwMode="auto">
                    <a:xfrm>
                      <a:off x="5297297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03" name="直線コネクタ 202"/>
                    <p:cNvCxnSpPr/>
                    <p:nvPr userDrawn="1"/>
                  </p:nvCxnSpPr>
                  <p:spPr bwMode="auto">
                    <a:xfrm>
                      <a:off x="5349405" y="8858135"/>
                      <a:ext cx="0" cy="43201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04" name="直線コネクタ 203"/>
                    <p:cNvCxnSpPr/>
                    <p:nvPr userDrawn="1"/>
                  </p:nvCxnSpPr>
                  <p:spPr bwMode="auto">
                    <a:xfrm>
                      <a:off x="5401514" y="8858135"/>
                      <a:ext cx="0" cy="43201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05" name="直線コネクタ 204"/>
                    <p:cNvCxnSpPr/>
                    <p:nvPr userDrawn="1"/>
                  </p:nvCxnSpPr>
                  <p:spPr bwMode="auto">
                    <a:xfrm>
                      <a:off x="5453622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06" name="直線コネクタ 205"/>
                    <p:cNvCxnSpPr/>
                    <p:nvPr userDrawn="1"/>
                  </p:nvCxnSpPr>
                  <p:spPr bwMode="auto">
                    <a:xfrm>
                      <a:off x="5507815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07" name="直線コネクタ 206"/>
                    <p:cNvCxnSpPr/>
                    <p:nvPr userDrawn="1"/>
                  </p:nvCxnSpPr>
                  <p:spPr bwMode="auto">
                    <a:xfrm>
                      <a:off x="5559924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08" name="直線コネクタ 207"/>
                    <p:cNvCxnSpPr/>
                    <p:nvPr userDrawn="1"/>
                  </p:nvCxnSpPr>
                  <p:spPr bwMode="auto">
                    <a:xfrm>
                      <a:off x="5612032" y="8858135"/>
                      <a:ext cx="0" cy="43201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09" name="直線コネクタ 208"/>
                    <p:cNvCxnSpPr/>
                    <p:nvPr userDrawn="1"/>
                  </p:nvCxnSpPr>
                  <p:spPr bwMode="auto">
                    <a:xfrm>
                      <a:off x="5666225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0" name="直線コネクタ 209"/>
                    <p:cNvCxnSpPr/>
                    <p:nvPr userDrawn="1"/>
                  </p:nvCxnSpPr>
                  <p:spPr bwMode="auto">
                    <a:xfrm>
                      <a:off x="5718335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1" name="直線コネクタ 210"/>
                    <p:cNvCxnSpPr/>
                    <p:nvPr userDrawn="1"/>
                  </p:nvCxnSpPr>
                  <p:spPr bwMode="auto">
                    <a:xfrm>
                      <a:off x="5770443" y="8858135"/>
                      <a:ext cx="0" cy="43201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2" name="直線コネクタ 211"/>
                    <p:cNvCxnSpPr/>
                    <p:nvPr userDrawn="1"/>
                  </p:nvCxnSpPr>
                  <p:spPr bwMode="auto">
                    <a:xfrm>
                      <a:off x="5824636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3" name="直線コネクタ 212"/>
                    <p:cNvCxnSpPr/>
                    <p:nvPr userDrawn="1"/>
                  </p:nvCxnSpPr>
                  <p:spPr bwMode="auto">
                    <a:xfrm>
                      <a:off x="5876745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4" name="直線コネクタ 213"/>
                    <p:cNvCxnSpPr/>
                    <p:nvPr userDrawn="1"/>
                  </p:nvCxnSpPr>
                  <p:spPr bwMode="auto">
                    <a:xfrm>
                      <a:off x="5928853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5" name="直線コネクタ 214"/>
                    <p:cNvCxnSpPr/>
                    <p:nvPr userDrawn="1"/>
                  </p:nvCxnSpPr>
                  <p:spPr bwMode="auto">
                    <a:xfrm>
                      <a:off x="5983046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6" name="直線コネクタ 215"/>
                    <p:cNvCxnSpPr/>
                    <p:nvPr userDrawn="1"/>
                  </p:nvCxnSpPr>
                  <p:spPr bwMode="auto">
                    <a:xfrm>
                      <a:off x="6035155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7" name="直線コネクタ 216"/>
                    <p:cNvCxnSpPr/>
                    <p:nvPr userDrawn="1"/>
                  </p:nvCxnSpPr>
                  <p:spPr bwMode="auto">
                    <a:xfrm>
                      <a:off x="6087263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8" name="直線コネクタ 217"/>
                    <p:cNvCxnSpPr/>
                    <p:nvPr userDrawn="1"/>
                  </p:nvCxnSpPr>
                  <p:spPr bwMode="auto">
                    <a:xfrm>
                      <a:off x="6141456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9" name="直線コネクタ 218"/>
                    <p:cNvCxnSpPr/>
                    <p:nvPr userDrawn="1"/>
                  </p:nvCxnSpPr>
                  <p:spPr bwMode="auto">
                    <a:xfrm>
                      <a:off x="6193566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0" name="直線コネクタ 219"/>
                    <p:cNvCxnSpPr/>
                    <p:nvPr userDrawn="1"/>
                  </p:nvCxnSpPr>
                  <p:spPr bwMode="auto">
                    <a:xfrm>
                      <a:off x="6245674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1" name="直線コネクタ 220"/>
                    <p:cNvCxnSpPr/>
                    <p:nvPr userDrawn="1"/>
                  </p:nvCxnSpPr>
                  <p:spPr bwMode="auto">
                    <a:xfrm>
                      <a:off x="6297783" y="8858135"/>
                      <a:ext cx="0" cy="43201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2" name="直線コネクタ 221"/>
                    <p:cNvCxnSpPr/>
                    <p:nvPr userDrawn="1"/>
                  </p:nvCxnSpPr>
                  <p:spPr bwMode="auto">
                    <a:xfrm>
                      <a:off x="6351976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3" name="直線コネクタ 222"/>
                    <p:cNvCxnSpPr/>
                    <p:nvPr userDrawn="1"/>
                  </p:nvCxnSpPr>
                  <p:spPr bwMode="auto">
                    <a:xfrm>
                      <a:off x="6404084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4" name="直線コネクタ 223"/>
                    <p:cNvCxnSpPr/>
                    <p:nvPr userDrawn="1"/>
                  </p:nvCxnSpPr>
                  <p:spPr bwMode="auto">
                    <a:xfrm>
                      <a:off x="6456193" y="8858135"/>
                      <a:ext cx="0" cy="43201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5" name="直線コネクタ 224"/>
                    <p:cNvCxnSpPr/>
                    <p:nvPr userDrawn="1"/>
                  </p:nvCxnSpPr>
                  <p:spPr bwMode="auto">
                    <a:xfrm>
                      <a:off x="6510386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6" name="直線コネクタ 225"/>
                    <p:cNvCxnSpPr/>
                    <p:nvPr userDrawn="1"/>
                  </p:nvCxnSpPr>
                  <p:spPr bwMode="auto">
                    <a:xfrm>
                      <a:off x="6562494" y="8858135"/>
                      <a:ext cx="0" cy="43201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</p:grpSp>
              <p:sp>
                <p:nvSpPr>
                  <p:cNvPr id="180" name="テキスト ボックス 9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4767405" y="6149092"/>
                    <a:ext cx="1828891" cy="27627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algn="dist" eaLnBrk="1" hangingPunct="1">
                      <a:defRPr/>
                    </a:pPr>
                    <a:r>
                      <a:rPr lang="ja-JP" altLang="en-US" sz="1200" smtClean="0">
                        <a:solidFill>
                          <a:srgbClr val="A6A6A6"/>
                        </a:solidFill>
                        <a:latin typeface="ＭＳ ゴシック" pitchFamily="49" charset="-128"/>
                        <a:ea typeface="ＭＳ ゴシック" pitchFamily="49" charset="-128"/>
                      </a:rPr>
                      <a:t>Ａ</a:t>
                    </a:r>
                    <a:r>
                      <a:rPr lang="en-US" altLang="ja-JP" sz="1200" smtClean="0">
                        <a:solidFill>
                          <a:srgbClr val="A6A6A6"/>
                        </a:solidFill>
                        <a:latin typeface="ＭＳ ゴシック" pitchFamily="49" charset="-128"/>
                        <a:ea typeface="ＭＳ ゴシック" pitchFamily="49" charset="-128"/>
                      </a:rPr>
                      <a:t>123456789012</a:t>
                    </a:r>
                    <a:r>
                      <a:rPr lang="ja-JP" altLang="en-US" sz="1200" smtClean="0">
                        <a:solidFill>
                          <a:srgbClr val="A6A6A6"/>
                        </a:solidFill>
                        <a:latin typeface="ＭＳ ゴシック" pitchFamily="49" charset="-128"/>
                        <a:ea typeface="ＭＳ ゴシック" pitchFamily="49" charset="-128"/>
                      </a:rPr>
                      <a:t>Ａ</a:t>
                    </a:r>
                  </a:p>
                </p:txBody>
              </p:sp>
            </p:grpSp>
            <p:sp>
              <p:nvSpPr>
                <p:cNvPr id="177" name="テキスト ボックス 111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3186113" y="4176713"/>
                  <a:ext cx="5186362" cy="1844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ja-JP" altLang="en-US" sz="6000" dirty="0" smtClean="0">
                      <a:solidFill>
                        <a:srgbClr val="FF0000"/>
                      </a:solidFill>
                      <a:latin typeface="HGP創英角ｺﾞｼｯｸUB" pitchFamily="50" charset="-128"/>
                      <a:ea typeface="HGP創英角ｺﾞｼｯｸUB" pitchFamily="50" charset="-128"/>
                    </a:rPr>
                    <a:t>宛名スペース</a:t>
                  </a:r>
                  <a:endParaRPr lang="en-US" altLang="ja-JP" sz="6000" dirty="0" smtClean="0">
                    <a:solidFill>
                      <a:srgbClr val="FF0000"/>
                    </a:solidFill>
                    <a:latin typeface="HGP創英角ｺﾞｼｯｸUB" pitchFamily="50" charset="-128"/>
                    <a:ea typeface="HGP創英角ｺﾞｼｯｸUB" pitchFamily="50" charset="-128"/>
                  </a:endParaRPr>
                </a:p>
                <a:p>
                  <a:pPr algn="ctr" eaLnBrk="1" hangingPunct="1">
                    <a:lnSpc>
                      <a:spcPct val="150000"/>
                    </a:lnSpc>
                    <a:defRPr/>
                  </a:pPr>
                  <a:r>
                    <a:rPr lang="ja-JP" altLang="en-US" sz="3600" dirty="0" smtClean="0">
                      <a:solidFill>
                        <a:srgbClr val="FF0000"/>
                      </a:solidFill>
                    </a:rPr>
                    <a:t>使用不可</a:t>
                  </a:r>
                </a:p>
              </p:txBody>
            </p:sp>
          </p:grpSp>
          <p:grpSp>
            <p:nvGrpSpPr>
              <p:cNvPr id="171" name="グループ化 3"/>
              <p:cNvGrpSpPr>
                <a:grpSpLocks/>
              </p:cNvGrpSpPr>
              <p:nvPr userDrawn="1"/>
            </p:nvGrpSpPr>
            <p:grpSpPr bwMode="auto">
              <a:xfrm>
                <a:off x="1452877" y="2630018"/>
                <a:ext cx="7773653" cy="10904866"/>
                <a:chOff x="1452563" y="3205955"/>
                <a:chExt cx="7773987" cy="10904538"/>
              </a:xfrm>
            </p:grpSpPr>
            <p:sp>
              <p:nvSpPr>
                <p:cNvPr id="172" name="Rectangle 9"/>
                <p:cNvSpPr>
                  <a:spLocks noChangeArrowheads="1"/>
                </p:cNvSpPr>
                <p:nvPr userDrawn="1"/>
              </p:nvSpPr>
              <p:spPr bwMode="auto">
                <a:xfrm>
                  <a:off x="1672920" y="3422318"/>
                  <a:ext cx="7342503" cy="10472422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ja-JP" altLang="en-US" smtClean="0"/>
                </a:p>
              </p:txBody>
            </p:sp>
            <p:sp>
              <p:nvSpPr>
                <p:cNvPr id="173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1564966" y="3314372"/>
                  <a:ext cx="7558413" cy="10688316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ja-JP" altLang="en-US" smtClean="0"/>
                </a:p>
              </p:txBody>
            </p:sp>
            <p:sp>
              <p:nvSpPr>
                <p:cNvPr id="174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1452249" y="3206425"/>
                  <a:ext cx="7774321" cy="10904209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ja-JP" altLang="en-US" smtClean="0"/>
                </a:p>
              </p:txBody>
            </p: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661" y="750986"/>
            <a:ext cx="9893300" cy="1343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511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1"/>
          <p:cNvGrpSpPr>
            <a:grpSpLocks/>
          </p:cNvGrpSpPr>
          <p:nvPr/>
        </p:nvGrpSpPr>
        <p:grpSpPr bwMode="auto">
          <a:xfrm>
            <a:off x="3233738" y="3049588"/>
            <a:ext cx="1512887" cy="900112"/>
            <a:chOff x="3233713" y="3049702"/>
            <a:chExt cx="1512887" cy="900112"/>
          </a:xfrm>
        </p:grpSpPr>
        <p:sp>
          <p:nvSpPr>
            <p:cNvPr id="13" name="角丸四角形 9"/>
            <p:cNvSpPr>
              <a:spLocks noChangeArrowheads="1"/>
            </p:cNvSpPr>
            <p:nvPr/>
          </p:nvSpPr>
          <p:spPr bwMode="auto">
            <a:xfrm>
              <a:off x="3341848" y="3049702"/>
              <a:ext cx="1296616" cy="900112"/>
            </a:xfrm>
            <a:prstGeom prst="roundRect">
              <a:avLst>
                <a:gd name="adj" fmla="val 8829"/>
              </a:avLst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ja-JP" altLang="en-US"/>
            </a:p>
          </p:txBody>
        </p:sp>
        <p:sp>
          <p:nvSpPr>
            <p:cNvPr id="14" name="テキスト ボックス 2"/>
            <p:cNvSpPr txBox="1">
              <a:spLocks noChangeArrowheads="1"/>
            </p:cNvSpPr>
            <p:nvPr/>
          </p:nvSpPr>
          <p:spPr bwMode="auto">
            <a:xfrm>
              <a:off x="3274498" y="3078281"/>
              <a:ext cx="1368803" cy="277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ja-JP" altLang="en-US" sz="1200" b="1" i="1" dirty="0" smtClean="0">
                  <a:latin typeface="ＭＳ Ｐゴシック" charset="-128"/>
                </a:rPr>
                <a:t>クロネコ</a:t>
              </a:r>
              <a:r>
                <a:rPr lang="en-US" altLang="ja-JP" sz="1200" b="1" i="1" dirty="0" smtClean="0">
                  <a:latin typeface="ＭＳ Ｐゴシック" charset="-128"/>
                </a:rPr>
                <a:t>DM</a:t>
              </a:r>
              <a:r>
                <a:rPr lang="ja-JP" altLang="en-US" sz="1200" b="1" i="1" dirty="0" smtClean="0">
                  <a:latin typeface="ＭＳ Ｐゴシック" charset="-128"/>
                </a:rPr>
                <a:t>便</a:t>
              </a:r>
              <a:endParaRPr lang="ja-JP" altLang="en-US" sz="1200" b="1" i="1" dirty="0">
                <a:latin typeface="ＭＳ Ｐゴシック" charset="-128"/>
              </a:endParaRPr>
            </a:p>
          </p:txBody>
        </p:sp>
        <p:cxnSp>
          <p:nvCxnSpPr>
            <p:cNvPr id="15" name="直線コネクタ 11"/>
            <p:cNvCxnSpPr>
              <a:cxnSpLocks noChangeShapeType="1"/>
            </p:cNvCxnSpPr>
            <p:nvPr/>
          </p:nvCxnSpPr>
          <p:spPr bwMode="auto">
            <a:xfrm>
              <a:off x="3341848" y="3363749"/>
              <a:ext cx="1298079" cy="0"/>
            </a:xfrm>
            <a:prstGeom prst="line">
              <a:avLst/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" name="テキスト ボックス 11"/>
            <p:cNvSpPr txBox="1"/>
            <p:nvPr/>
          </p:nvSpPr>
          <p:spPr bwMode="auto">
            <a:xfrm>
              <a:off x="3233713" y="3368789"/>
              <a:ext cx="1512887" cy="5794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9pPr>
            </a:lstStyle>
            <a:p>
              <a:pPr>
                <a:defRPr/>
              </a:pPr>
              <a:r>
                <a:rPr lang="ja-JP" altLang="en-US" sz="750" dirty="0" smtClean="0">
                  <a:latin typeface="ＭＳ Ｐゴシック" pitchFamily="50" charset="-128"/>
                </a:rPr>
                <a:t>これは郵便物ではありません</a:t>
              </a:r>
              <a:endParaRPr lang="en-US" altLang="ja-JP" sz="750" dirty="0" smtClean="0">
                <a:latin typeface="ＭＳ Ｐゴシック" pitchFamily="50" charset="-128"/>
              </a:endParaRPr>
            </a:p>
            <a:p>
              <a:pPr>
                <a:lnSpc>
                  <a:spcPts val="1800"/>
                </a:lnSpc>
                <a:defRPr/>
              </a:pPr>
              <a:r>
                <a:rPr lang="ja-JP" altLang="en-US" sz="1000" b="1" dirty="0">
                  <a:latin typeface="ＭＳ Ｐゴシック" pitchFamily="50" charset="-128"/>
                </a:rPr>
                <a:t>ヤマト</a:t>
              </a:r>
              <a:r>
                <a:rPr lang="ja-JP" altLang="en-US" sz="1000" b="1" dirty="0" smtClean="0">
                  <a:latin typeface="ＭＳ Ｐゴシック" pitchFamily="50" charset="-128"/>
                </a:rPr>
                <a:t>運輸株式会社</a:t>
              </a:r>
              <a:endParaRPr lang="en-US" altLang="ja-JP" sz="1000" b="1" dirty="0" smtClean="0">
                <a:latin typeface="ＭＳ Ｐゴシック" pitchFamily="50" charset="-128"/>
              </a:endParaRPr>
            </a:p>
            <a:p>
              <a:pPr>
                <a:lnSpc>
                  <a:spcPts val="1100"/>
                </a:lnSpc>
                <a:defRPr/>
              </a:pPr>
              <a:r>
                <a:rPr lang="en-US" altLang="ja-JP" sz="1000" b="1" dirty="0">
                  <a:latin typeface="ＭＳ Ｐゴシック" pitchFamily="50" charset="-128"/>
                </a:rPr>
                <a:t>0120-11-8010</a:t>
              </a:r>
              <a:endParaRPr lang="ja-JP" altLang="en-US" sz="1000" b="1" dirty="0">
                <a:latin typeface="ＭＳ Ｐゴシック" pitchFamily="50" charset="-128"/>
              </a:endParaRPr>
            </a:p>
          </p:txBody>
        </p:sp>
      </p:grpSp>
      <p:pic>
        <p:nvPicPr>
          <p:cNvPr id="17" name="Picture 2" descr="図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46250"/>
            <a:ext cx="17145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グループ化 13"/>
          <p:cNvGrpSpPr>
            <a:grpSpLocks/>
          </p:cNvGrpSpPr>
          <p:nvPr/>
        </p:nvGrpSpPr>
        <p:grpSpPr bwMode="auto">
          <a:xfrm>
            <a:off x="727075" y="2708275"/>
            <a:ext cx="1081088" cy="1317625"/>
            <a:chOff x="14149684" y="2034332"/>
            <a:chExt cx="1080120" cy="1317570"/>
          </a:xfrm>
        </p:grpSpPr>
        <p:sp>
          <p:nvSpPr>
            <p:cNvPr id="19" name="円/楕円 14"/>
            <p:cNvSpPr>
              <a:spLocks noChangeArrowheads="1"/>
            </p:cNvSpPr>
            <p:nvPr/>
          </p:nvSpPr>
          <p:spPr bwMode="auto">
            <a:xfrm>
              <a:off x="14239744" y="2034332"/>
              <a:ext cx="900000" cy="900000"/>
            </a:xfrm>
            <a:prstGeom prst="ellipse">
              <a:avLst/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ja-JP" altLang="en-US"/>
            </a:p>
          </p:txBody>
        </p:sp>
        <p:cxnSp>
          <p:nvCxnSpPr>
            <p:cNvPr id="20" name="直線コネクタ 15"/>
            <p:cNvCxnSpPr>
              <a:cxnSpLocks noChangeShapeType="1"/>
            </p:cNvCxnSpPr>
            <p:nvPr/>
          </p:nvCxnSpPr>
          <p:spPr bwMode="auto">
            <a:xfrm>
              <a:off x="14270080" y="2322364"/>
              <a:ext cx="839329" cy="0"/>
            </a:xfrm>
            <a:prstGeom prst="line">
              <a:avLst/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1" name="テキスト ボックス 16"/>
            <p:cNvSpPr txBox="1">
              <a:spLocks noChangeArrowheads="1"/>
            </p:cNvSpPr>
            <p:nvPr/>
          </p:nvSpPr>
          <p:spPr bwMode="auto">
            <a:xfrm>
              <a:off x="14149684" y="2394372"/>
              <a:ext cx="10801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ja-JP" altLang="en-US" sz="1400">
                  <a:latin typeface="ＭＳ Ｐゴシック" charset="-128"/>
                </a:rPr>
                <a:t>料金別納</a:t>
              </a: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14194094" y="3043940"/>
              <a:ext cx="991300" cy="307962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ja-JP" altLang="en-US" sz="1400" dirty="0">
                  <a:latin typeface="+mn-ea"/>
                  <a:ea typeface="+mn-ea"/>
                </a:rPr>
                <a:t>ゆうメール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95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noFill/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19</Words>
  <Application>Microsoft Office PowerPoint</Application>
  <PresentationFormat>ユーザー設定</PresentationFormat>
  <Paragraphs>7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/>
  <cp:revision>45</cp:revision>
  <dcterms:created xsi:type="dcterms:W3CDTF">2011-09-10T02:34:56Z</dcterms:created>
  <dcterms:modified xsi:type="dcterms:W3CDTF">2015-03-31T08:02:30Z</dcterms:modified>
</cp:coreProperties>
</file>