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7561263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3132" y="7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 userDrawn="1"/>
        </p:nvGrpSpPr>
        <p:grpSpPr>
          <a:xfrm>
            <a:off x="3308351" y="2587550"/>
            <a:ext cx="935038" cy="393700"/>
            <a:chOff x="3308351" y="2587550"/>
            <a:chExt cx="935038" cy="393700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>
              <a:off x="3775870" y="2587550"/>
              <a:ext cx="0" cy="39370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3308351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3310903" y="8523213"/>
            <a:ext cx="935038" cy="359089"/>
            <a:chOff x="3310903" y="8523213"/>
            <a:chExt cx="935038" cy="359089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3777075" y="8523213"/>
              <a:ext cx="2694" cy="35908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3310903" y="870736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1476375" y="5328716"/>
            <a:ext cx="386580" cy="935038"/>
            <a:chOff x="1476375" y="5286010"/>
            <a:chExt cx="386580" cy="935038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9" name="グループ化 58"/>
          <p:cNvGrpSpPr/>
          <p:nvPr userDrawn="1"/>
        </p:nvGrpSpPr>
        <p:grpSpPr>
          <a:xfrm>
            <a:off x="5578822" y="8414344"/>
            <a:ext cx="468313" cy="468313"/>
            <a:chOff x="8011319" y="6244804"/>
            <a:chExt cx="468313" cy="468313"/>
          </a:xfrm>
        </p:grpSpPr>
        <p:sp>
          <p:nvSpPr>
            <p:cNvPr id="6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65" name="グループ化 64"/>
          <p:cNvGrpSpPr/>
          <p:nvPr userDrawn="1"/>
        </p:nvGrpSpPr>
        <p:grpSpPr>
          <a:xfrm rot="16200000">
            <a:off x="5575304" y="2619167"/>
            <a:ext cx="468313" cy="468313"/>
            <a:chOff x="8011319" y="6244804"/>
            <a:chExt cx="468313" cy="468313"/>
          </a:xfrm>
        </p:grpSpPr>
        <p:sp>
          <p:nvSpPr>
            <p:cNvPr id="6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70" name="グループ化 69"/>
          <p:cNvGrpSpPr/>
          <p:nvPr userDrawn="1"/>
        </p:nvGrpSpPr>
        <p:grpSpPr>
          <a:xfrm rot="10800000">
            <a:off x="1508123" y="2620789"/>
            <a:ext cx="468313" cy="468313"/>
            <a:chOff x="8011319" y="6244804"/>
            <a:chExt cx="468313" cy="468313"/>
          </a:xfrm>
        </p:grpSpPr>
        <p:sp>
          <p:nvSpPr>
            <p:cNvPr id="7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75" name="グループ化 74"/>
          <p:cNvGrpSpPr/>
          <p:nvPr userDrawn="1"/>
        </p:nvGrpSpPr>
        <p:grpSpPr>
          <a:xfrm rot="5400000">
            <a:off x="1509709" y="8415575"/>
            <a:ext cx="468313" cy="468313"/>
            <a:chOff x="8011319" y="6244804"/>
            <a:chExt cx="468313" cy="468313"/>
          </a:xfrm>
        </p:grpSpPr>
        <p:sp>
          <p:nvSpPr>
            <p:cNvPr id="7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1" y="162124"/>
            <a:ext cx="1700644" cy="432780"/>
          </a:xfrm>
          <a:prstGeom prst="rect">
            <a:avLst/>
          </a:prstGeom>
        </p:spPr>
      </p:pic>
      <p:grpSp>
        <p:nvGrpSpPr>
          <p:cNvPr id="84" name="グループ化 83"/>
          <p:cNvGrpSpPr/>
          <p:nvPr userDrawn="1"/>
        </p:nvGrpSpPr>
        <p:grpSpPr>
          <a:xfrm>
            <a:off x="5685186" y="5328716"/>
            <a:ext cx="386580" cy="935038"/>
            <a:chOff x="1476375" y="5286010"/>
            <a:chExt cx="386580" cy="935038"/>
          </a:xfrm>
        </p:grpSpPr>
        <p:sp>
          <p:nvSpPr>
            <p:cNvPr id="85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6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BA71BD0-C337-4148-9746-9B45DD0A114D}"/>
              </a:ext>
            </a:extLst>
          </p:cNvPr>
          <p:cNvGrpSpPr/>
          <p:nvPr userDrawn="1"/>
        </p:nvGrpSpPr>
        <p:grpSpPr>
          <a:xfrm>
            <a:off x="704850" y="97185"/>
            <a:ext cx="6964213" cy="10598278"/>
            <a:chOff x="704850" y="97185"/>
            <a:chExt cx="6964213" cy="10598278"/>
          </a:xfrm>
        </p:grpSpPr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26E27566-6628-40EC-80BC-B02303B4C8F4}"/>
                </a:ext>
              </a:extLst>
            </p:cNvPr>
            <p:cNvSpPr/>
            <p:nvPr userDrawn="1"/>
          </p:nvSpPr>
          <p:spPr>
            <a:xfrm>
              <a:off x="1876426" y="2979900"/>
              <a:ext cx="3814762" cy="2952000"/>
            </a:xfrm>
            <a:prstGeom prst="rect">
              <a:avLst/>
            </a:prstGeom>
            <a:pattFill prst="ltUpDiag">
              <a:fgClr>
                <a:srgbClr val="00B0F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 dirty="0"/>
            </a:p>
          </p:txBody>
        </p:sp>
        <p:grpSp>
          <p:nvGrpSpPr>
            <p:cNvPr id="2" name="グループ化 1"/>
            <p:cNvGrpSpPr/>
            <p:nvPr userDrawn="1"/>
          </p:nvGrpSpPr>
          <p:grpSpPr>
            <a:xfrm>
              <a:off x="704850" y="97185"/>
              <a:ext cx="6964213" cy="10598278"/>
              <a:chOff x="704850" y="97185"/>
              <a:chExt cx="6964213" cy="10598278"/>
            </a:xfrm>
          </p:grpSpPr>
          <p:grpSp>
            <p:nvGrpSpPr>
              <p:cNvPr id="10" name="グループ化 9"/>
              <p:cNvGrpSpPr/>
              <p:nvPr userDrawn="1"/>
            </p:nvGrpSpPr>
            <p:grpSpPr>
              <a:xfrm>
                <a:off x="704850" y="140787"/>
                <a:ext cx="6379765" cy="10554676"/>
                <a:chOff x="704850" y="140787"/>
                <a:chExt cx="6379765" cy="10554676"/>
              </a:xfrm>
            </p:grpSpPr>
            <p:grpSp>
              <p:nvGrpSpPr>
                <p:cNvPr id="4" name="グループ化 3"/>
                <p:cNvGrpSpPr/>
                <p:nvPr userDrawn="1"/>
              </p:nvGrpSpPr>
              <p:grpSpPr>
                <a:xfrm>
                  <a:off x="704850" y="1017998"/>
                  <a:ext cx="6379765" cy="8721190"/>
                  <a:chOff x="704850" y="1017998"/>
                  <a:chExt cx="6379765" cy="8721190"/>
                </a:xfrm>
              </p:grpSpPr>
              <p:sp>
                <p:nvSpPr>
                  <p:cNvPr id="50" name="下矢印 49"/>
                  <p:cNvSpPr/>
                  <p:nvPr userDrawn="1"/>
                </p:nvSpPr>
                <p:spPr bwMode="auto">
                  <a:xfrm>
                    <a:off x="3676879" y="1545623"/>
                    <a:ext cx="258304" cy="272685"/>
                  </a:xfrm>
                  <a:prstGeom prst="downArrow">
                    <a:avLst/>
                  </a:prstGeom>
                  <a:solidFill>
                    <a:srgbClr val="FF00FF"/>
                  </a:solidFill>
                  <a:ln w="6350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1474788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9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1" name="テキスト ボックス 50"/>
                  <p:cNvSpPr txBox="1"/>
                  <p:nvPr userDrawn="1"/>
                </p:nvSpPr>
                <p:spPr>
                  <a:xfrm>
                    <a:off x="1179959" y="1017998"/>
                    <a:ext cx="5904656" cy="52322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rgbClr val="FF00FF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kumimoji="1" lang="ja-JP" altLang="en-US" sz="1400" dirty="0"/>
                      <a:t>デザインが完成しましたら、スライドマスターを表示させ、</a:t>
                    </a:r>
                    <a:endParaRPr kumimoji="1" lang="en-US" altLang="ja-JP" sz="1400" dirty="0"/>
                  </a:p>
                  <a:p>
                    <a:pPr algn="l"/>
                    <a:r>
                      <a:rPr kumimoji="1" lang="ja-JP" altLang="en-US" sz="1400" dirty="0"/>
                      <a:t>このコメントを含む</a:t>
                    </a:r>
                    <a:r>
                      <a:rPr kumimoji="1" lang="en-US" altLang="ja-JP" sz="1400" dirty="0"/>
                      <a:t>【</a:t>
                    </a:r>
                    <a:r>
                      <a:rPr kumimoji="1" lang="ja-JP" altLang="en-US" sz="1400" dirty="0"/>
                      <a:t>グループ</a:t>
                    </a:r>
                    <a:r>
                      <a:rPr kumimoji="1" lang="en-US" altLang="ja-JP" sz="1400" dirty="0"/>
                      <a:t>】</a:t>
                    </a:r>
                    <a:r>
                      <a:rPr kumimoji="1" lang="ja-JP" altLang="en-US" sz="1400" dirty="0"/>
                      <a:t>を全て削除してからＰＤＦ化をお願いします。</a:t>
                    </a:r>
                  </a:p>
                </p:txBody>
              </p:sp>
              <p:grpSp>
                <p:nvGrpSpPr>
                  <p:cNvPr id="13" name="グループ化 12"/>
                  <p:cNvGrpSpPr/>
                  <p:nvPr userDrawn="1"/>
                </p:nvGrpSpPr>
                <p:grpSpPr>
                  <a:xfrm>
                    <a:off x="704850" y="1872703"/>
                    <a:ext cx="5580980" cy="7866485"/>
                    <a:chOff x="704850" y="1872703"/>
                    <a:chExt cx="5580980" cy="7866485"/>
                  </a:xfrm>
                </p:grpSpPr>
                <p:grpSp>
                  <p:nvGrpSpPr>
                    <p:cNvPr id="3" name="グループ化 2"/>
                    <p:cNvGrpSpPr/>
                    <p:nvPr userDrawn="1"/>
                  </p:nvGrpSpPr>
                  <p:grpSpPr>
                    <a:xfrm>
                      <a:off x="704850" y="1872703"/>
                      <a:ext cx="5580980" cy="7866485"/>
                      <a:chOff x="704850" y="1872703"/>
                      <a:chExt cx="5580980" cy="7866485"/>
                    </a:xfrm>
                  </p:grpSpPr>
                  <p:sp>
                    <p:nvSpPr>
                      <p:cNvPr id="52" name="Text Box 102"/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245270" y="1872703"/>
                        <a:ext cx="5040560" cy="6309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6350" algn="ctr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ja-JP" altLang="en-US" sz="1400" dirty="0">
                            <a:ea typeface="ＭＳ ゴシック" pitchFamily="49" charset="-128"/>
                          </a:rPr>
                          <a:t>ハガキ　フチなし印刷用テンプレート縦</a:t>
                        </a:r>
                        <a:endParaRPr lang="en-US" altLang="ja-JP" sz="1400" dirty="0">
                          <a:ea typeface="ＭＳ ゴシック" pitchFamily="49" charset="-128"/>
                        </a:endParaRPr>
                      </a:p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ja-JP" altLang="en-US" sz="1400" dirty="0">
                            <a:ea typeface="ＭＳ ゴシック" pitchFamily="49" charset="-128"/>
                          </a:rPr>
                          <a:t>　</a:t>
                        </a:r>
                        <a:r>
                          <a:rPr lang="en-US" altLang="ja-JP" sz="1400" dirty="0">
                            <a:ea typeface="ＭＳ ゴシック" pitchFamily="49" charset="-128"/>
                          </a:rPr>
                          <a:t>【</a:t>
                        </a:r>
                        <a:r>
                          <a:rPr lang="ja-JP" altLang="en-US" sz="1400" dirty="0">
                            <a:ea typeface="ＭＳ ゴシック" pitchFamily="49" charset="-128"/>
                          </a:rPr>
                          <a:t>宛名面</a:t>
                        </a:r>
                        <a:r>
                          <a:rPr lang="en-US" altLang="ja-JP" sz="1400" dirty="0">
                            <a:ea typeface="ＭＳ ゴシック" pitchFamily="49" charset="-128"/>
                          </a:rPr>
                          <a:t>】</a:t>
                        </a:r>
                        <a:endParaRPr lang="ja-JP" altLang="en-US" sz="1400" dirty="0">
                          <a:ea typeface="ＭＳ ゴシック" pitchFamily="49" charset="-128"/>
                        </a:endParaRPr>
                      </a:p>
                    </p:txBody>
                  </p:sp>
                  <p:sp>
                    <p:nvSpPr>
                      <p:cNvPr id="53" name="Text Box 65"/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704850" y="5552640"/>
                        <a:ext cx="676049" cy="3026559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6350" cap="rnd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lIns="74295" tIns="108000" rIns="74295" bIns="108000" anchor="ctr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algn="just"/>
                        <a:r>
                          <a:rPr lang="ja-JP" altLang="en-US" sz="1000" dirty="0">
                            <a:latin typeface="+mn-ea"/>
                            <a:ea typeface="+mn-ea"/>
                          </a:rPr>
                          <a:t>この黒線まで、画像や背景の色を付けてください。（ ヌリタシ）</a:t>
                        </a:r>
                        <a:endParaRPr lang="en-US" altLang="ja-JP" sz="1000" dirty="0">
                          <a:latin typeface="+mn-ea"/>
                          <a:ea typeface="+mn-ea"/>
                        </a:endParaRPr>
                      </a:p>
                      <a:p>
                        <a:pPr algn="just"/>
                        <a:r>
                          <a:rPr lang="ja-JP" altLang="en-US" sz="1000" dirty="0">
                            <a:latin typeface="+mn-ea"/>
                            <a:ea typeface="+mn-ea"/>
                          </a:rPr>
                          <a:t>フチなし印刷（ フチが白くならない）が可能です。</a:t>
                        </a:r>
                      </a:p>
                    </p:txBody>
                  </p:sp>
                  <p:sp>
                    <p:nvSpPr>
                      <p:cNvPr id="54" name="Line 66"/>
                      <p:cNvSpPr>
                        <a:spLocks noChangeShapeType="1"/>
                      </p:cNvSpPr>
                      <p:nvPr userDrawn="1"/>
                    </p:nvSpPr>
                    <p:spPr bwMode="auto">
                      <a:xfrm>
                        <a:off x="1394960" y="6512852"/>
                        <a:ext cx="467995" cy="0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000000"/>
                        </a:solidFill>
                        <a:round/>
                        <a:headEnd/>
                        <a:tailEnd type="arrow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55" name="Text Box 61"/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581150" y="8998593"/>
                        <a:ext cx="2238375" cy="597719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 cap="rnd" algn="ctr">
                        <a:solidFill>
                          <a:srgbClr val="FF000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algn="l">
                          <a:lnSpc>
                            <a:spcPct val="150000"/>
                          </a:lnSpc>
                          <a:spcBef>
                            <a:spcPts val="400"/>
                          </a:spcBef>
                        </a:pPr>
                        <a:r>
                          <a:rPr lang="ja-JP" altLang="en-US" sz="1000" dirty="0"/>
                          <a:t>　この</a:t>
                        </a:r>
                        <a:r>
                          <a:rPr lang="ja-JP" altLang="en-US" sz="1000" dirty="0">
                            <a:solidFill>
                              <a:srgbClr val="FF0000"/>
                            </a:solidFill>
                          </a:rPr>
                          <a:t>赤線</a:t>
                        </a:r>
                        <a:r>
                          <a:rPr lang="ja-JP" altLang="en-US" sz="1000" dirty="0"/>
                          <a:t>が、断ち切り線です。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この線にて断裁し、実際の仕上がり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サイズとなります。</a:t>
                        </a:r>
                      </a:p>
                    </p:txBody>
                  </p:sp>
                  <p:sp>
                    <p:nvSpPr>
                      <p:cNvPr id="56" name="Text Box 63"/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4132287" y="8998550"/>
                        <a:ext cx="2047801" cy="7406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 cap="rnd" algn="ctr">
                        <a:solidFill>
                          <a:srgbClr val="0070C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algn="just">
                          <a:lnSpc>
                            <a:spcPct val="150000"/>
                          </a:lnSpc>
                        </a:pPr>
                        <a:r>
                          <a:rPr lang="ja-JP" altLang="en-US" sz="1000" dirty="0"/>
                          <a:t>　この</a:t>
                        </a:r>
                        <a:r>
                          <a:rPr lang="ja-JP" altLang="en-US" sz="1000" dirty="0">
                            <a:solidFill>
                              <a:srgbClr val="0070C0"/>
                            </a:solidFill>
                          </a:rPr>
                          <a:t>青線</a:t>
                        </a:r>
                        <a:r>
                          <a:rPr lang="ja-JP" altLang="en-US" sz="1000" dirty="0"/>
                          <a:t>内に、切れてはいけない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文字等を配置してください。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断裁ズレがあっても安全な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範囲です。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</a:t>
                        </a:r>
                      </a:p>
                    </p:txBody>
                  </p:sp>
                  <p:cxnSp>
                    <p:nvCxnSpPr>
                      <p:cNvPr id="57" name="直線矢印コネクタ 56"/>
                      <p:cNvCxnSpPr/>
                      <p:nvPr userDrawn="1"/>
                    </p:nvCxnSpPr>
                    <p:spPr bwMode="auto">
                      <a:xfrm flipV="1">
                        <a:off x="4859363" y="8329488"/>
                        <a:ext cx="0" cy="688113"/>
                      </a:xfrm>
                      <a:prstGeom prst="straightConnector1">
                        <a:avLst/>
                      </a:prstGeom>
                      <a:noFill/>
                      <a:ln w="6350" cap="flat" cmpd="sng" algn="ctr">
                        <a:solidFill>
                          <a:srgbClr val="0070C0"/>
                        </a:solidFill>
                        <a:prstDash val="solid"/>
                        <a:round/>
                        <a:headEnd type="none" w="med" len="med"/>
                        <a:tailEnd type="arrow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cxnSp>
                  <p:cxnSp>
                    <p:nvCxnSpPr>
                      <p:cNvPr id="58" name="直線矢印コネクタ 57"/>
                      <p:cNvCxnSpPr/>
                      <p:nvPr userDrawn="1"/>
                    </p:nvCxnSpPr>
                    <p:spPr bwMode="auto">
                      <a:xfrm flipV="1">
                        <a:off x="2619598" y="8410993"/>
                        <a:ext cx="0" cy="575720"/>
                      </a:xfrm>
                      <a:prstGeom prst="straightConnector1">
                        <a:avLst/>
                      </a:prstGeom>
                      <a:noFill/>
                      <a:ln w="635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arrow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cxnSp>
                </p:grpSp>
                <p:grpSp>
                  <p:nvGrpSpPr>
                    <p:cNvPr id="12" name="グループ化 11"/>
                    <p:cNvGrpSpPr/>
                    <p:nvPr userDrawn="1"/>
                  </p:nvGrpSpPr>
                  <p:grpSpPr>
                    <a:xfrm>
                      <a:off x="1870075" y="2981250"/>
                      <a:ext cx="3814763" cy="5541962"/>
                      <a:chOff x="1870075" y="2981250"/>
                      <a:chExt cx="3814763" cy="5541962"/>
                    </a:xfrm>
                  </p:grpSpPr>
                  <p:sp>
                    <p:nvSpPr>
                      <p:cNvPr id="1035" name="Rectangle 11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870075" y="2981250"/>
                        <a:ext cx="3814763" cy="5541962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1033" name="Rectangle 9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2049456" y="3160231"/>
                        <a:ext cx="3456000" cy="5184000"/>
                      </a:xfrm>
                      <a:prstGeom prst="rect">
                        <a:avLst/>
                      </a:prstGeom>
                      <a:noFill/>
                      <a:ln w="6350" cap="rnd">
                        <a:solidFill>
                          <a:srgbClr val="0070C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1034" name="Rectangle 10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978025" y="3089200"/>
                        <a:ext cx="3598863" cy="5326062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rgbClr val="FF000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63" name="テキスト ボックス 62"/>
                <p:cNvSpPr txBox="1"/>
                <p:nvPr userDrawn="1"/>
              </p:nvSpPr>
              <p:spPr>
                <a:xfrm>
                  <a:off x="1332359" y="9956799"/>
                  <a:ext cx="5184576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1400" dirty="0"/>
                    <a:t>※</a:t>
                  </a:r>
                  <a:r>
                    <a:rPr kumimoji="1" lang="ja-JP" altLang="en-US" sz="1400" dirty="0"/>
                    <a:t>郵便規定により、</a:t>
                  </a:r>
                  <a:r>
                    <a:rPr kumimoji="1" lang="ja-JP" altLang="en-US" sz="1400" dirty="0">
                      <a:solidFill>
                        <a:srgbClr val="FF0000"/>
                      </a:solidFill>
                    </a:rPr>
                    <a:t>不着ハガキの還付先住所の記載</a:t>
                  </a:r>
                  <a:r>
                    <a:rPr kumimoji="1" lang="ja-JP" altLang="en-US" sz="1400" dirty="0"/>
                    <a:t>が必要です。</a:t>
                  </a:r>
                  <a:endParaRPr kumimoji="1" lang="en-US" altLang="ja-JP" sz="1400" dirty="0"/>
                </a:p>
                <a:p>
                  <a:pPr algn="l"/>
                  <a:r>
                    <a:rPr kumimoji="1" lang="ja-JP" altLang="en-US" sz="1400" dirty="0"/>
                    <a:t>　</a:t>
                  </a:r>
                  <a:r>
                    <a:rPr kumimoji="1" lang="ja-JP" altLang="en-US" sz="1400" baseline="0" dirty="0"/>
                    <a:t>  </a:t>
                  </a:r>
                  <a:r>
                    <a:rPr kumimoji="1" lang="ja-JP" altLang="en-US" sz="1400" dirty="0"/>
                    <a:t>宛名面、広告面どちらでも可ですので、記載ください。</a:t>
                  </a:r>
                  <a:endParaRPr kumimoji="1" lang="en-US" altLang="ja-JP" sz="1400" dirty="0"/>
                </a:p>
                <a:p>
                  <a:pPr algn="l"/>
                  <a:endParaRPr kumimoji="1" lang="ja-JP" altLang="en-US" sz="1400" dirty="0"/>
                </a:p>
              </p:txBody>
            </p:sp>
            <p:sp>
              <p:nvSpPr>
                <p:cNvPr id="80" name="テキスト ボックス 79"/>
                <p:cNvSpPr txBox="1"/>
                <p:nvPr userDrawn="1"/>
              </p:nvSpPr>
              <p:spPr>
                <a:xfrm>
                  <a:off x="1839704" y="140787"/>
                  <a:ext cx="2444983" cy="6514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ja-JP" altLang="en-US" sz="1100" dirty="0"/>
                    <a:t>ページ設定をご確認ください。</a:t>
                  </a:r>
                  <a:endParaRPr kumimoji="1" lang="en-US" altLang="ja-JP" sz="1100" dirty="0"/>
                </a:p>
                <a:p>
                  <a:pPr>
                    <a:spcBef>
                      <a:spcPts val="200"/>
                    </a:spcBef>
                  </a:pPr>
                  <a:r>
                    <a:rPr kumimoji="1" lang="ja-JP" altLang="en-US" sz="1100" dirty="0"/>
                    <a:t>このテンプレートのページ設定は</a:t>
                  </a:r>
                  <a:endParaRPr kumimoji="1" lang="en-US" altLang="ja-JP" sz="1100" dirty="0"/>
                </a:p>
                <a:p>
                  <a:pPr>
                    <a:spcBef>
                      <a:spcPts val="200"/>
                    </a:spcBef>
                  </a:pPr>
                  <a:r>
                    <a:rPr kumimoji="1" lang="en-US" altLang="ja-JP" sz="1100" b="1" dirty="0">
                      <a:solidFill>
                        <a:srgbClr val="FF0000"/>
                      </a:solidFill>
                    </a:rPr>
                    <a:t>21cm×29.7cm</a:t>
                  </a:r>
                  <a:r>
                    <a:rPr kumimoji="1" lang="ja-JP" altLang="en-US" sz="1100" dirty="0"/>
                    <a:t>　です。</a:t>
                  </a:r>
                </a:p>
              </p:txBody>
            </p:sp>
            <p:sp>
              <p:nvSpPr>
                <p:cNvPr id="5" name="正方形/長方形 4"/>
                <p:cNvSpPr/>
                <p:nvPr userDrawn="1"/>
              </p:nvSpPr>
              <p:spPr bwMode="auto">
                <a:xfrm>
                  <a:off x="1970928" y="143273"/>
                  <a:ext cx="2182534" cy="651460"/>
                </a:xfrm>
                <a:prstGeom prst="rect">
                  <a:avLst/>
                </a:prstGeom>
                <a:noFill/>
                <a:ln w="635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74295" tIns="8890" rIns="74295" bIns="889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0429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endParaRPr>
                </a:p>
              </p:txBody>
            </p:sp>
          </p:grpSp>
          <p:sp>
            <p:nvSpPr>
              <p:cNvPr id="81" name="テキスト ボックス 80"/>
              <p:cNvSpPr txBox="1"/>
              <p:nvPr userDrawn="1"/>
            </p:nvSpPr>
            <p:spPr>
              <a:xfrm>
                <a:off x="4261262" y="97185"/>
                <a:ext cx="3407801" cy="684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  <a:spcBef>
                    <a:spcPts val="600"/>
                  </a:spcBef>
                </a:pPr>
                <a:r>
                  <a:rPr lang="en-US" altLang="ja-JP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※※Mac</a:t>
                </a:r>
                <a:r>
                  <a:rPr lang="ja-JP" altLang="en-US" sz="1100" dirty="0" err="1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での</a:t>
                </a:r>
                <a:r>
                  <a:rPr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操作確認はしておりません。</a:t>
                </a:r>
                <a:endPara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en-US" altLang="ja-JP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※※PC</a:t>
                </a:r>
                <a:r>
                  <a:rPr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環境によって正しく表示しない場合が</a:t>
                </a:r>
                <a:endPara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　　ございますが、保証はできかねます。</a:t>
                </a:r>
                <a:endParaRPr kumimoji="1"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sp>
          <p:nvSpPr>
            <p:cNvPr id="82" name="Text Box 103">
              <a:extLst>
                <a:ext uri="{FF2B5EF4-FFF2-40B4-BE49-F238E27FC236}">
                  <a16:creationId xmlns:a16="http://schemas.microsoft.com/office/drawing/2014/main" id="{B712EB91-D2D9-48A1-898D-F8199CA35C9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224087" y="4285630"/>
              <a:ext cx="3028950" cy="116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74295" tIns="8890" rIns="74295" bIns="8890" anchor="t" anchorCtr="0" upright="1">
              <a:noAutofit/>
            </a:bodyPr>
            <a:lstStyle/>
            <a:p>
              <a:pPr algn="just"/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〒</a:t>
              </a:r>
              <a:r>
                <a:rPr lang="en-US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***-****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/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■■■■■■■■■■■■■■■■■■■■■■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>
                <a:spcAft>
                  <a:spcPts val="1200"/>
                </a:spcAft>
              </a:pPr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■■■■■■■■■■■■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/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■■■■■■■■■■■■■■■■■■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indent="1016000" algn="just"/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●●　●● 様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/>
              <a:r>
                <a:rPr lang="en-US" sz="9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ＭＳ Ｐ明朝" panose="02020600040205080304" pitchFamily="18" charset="-128"/>
                  <a:ea typeface="ＭＳ 明朝" panose="02020609040205080304" pitchFamily="17" charset="-128"/>
                  <a:cs typeface="Times New Roman" panose="02020603050405020304" pitchFamily="18" charset="0"/>
                </a:rPr>
                <a:t>000000</a:t>
              </a:r>
              <a:r>
                <a:rPr lang="ja-JP" sz="9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　　　　　　　　　　　　　　　　　　　　　　　　　　　■■■■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/>
              <a:r>
                <a:rPr lang="en-US" sz="9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ＭＳ Ｐ明朝" panose="02020600040205080304" pitchFamily="18" charset="-128"/>
                  <a:ea typeface="ＭＳ 明朝" panose="02020609040205080304" pitchFamily="17" charset="-128"/>
                  <a:cs typeface="Times New Roman" panose="02020603050405020304" pitchFamily="18" charset="0"/>
                </a:rPr>
                <a:t>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</p:txBody>
        </p:sp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44E099A5-5787-492E-97D0-BB866853E7AD}"/>
                </a:ext>
              </a:extLst>
            </p:cNvPr>
            <p:cNvSpPr/>
            <p:nvPr userDrawn="1"/>
          </p:nvSpPr>
          <p:spPr>
            <a:xfrm>
              <a:off x="2243137" y="4266580"/>
              <a:ext cx="3095625" cy="1403985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pic>
          <p:nvPicPr>
            <p:cNvPr id="91" name="図 90">
              <a:extLst>
                <a:ext uri="{FF2B5EF4-FFF2-40B4-BE49-F238E27FC236}">
                  <a16:creationId xmlns:a16="http://schemas.microsoft.com/office/drawing/2014/main" id="{BE54789F-3970-4F2B-B5E7-1C8DB9A95761}"/>
                </a:ext>
              </a:extLst>
            </p:cNvPr>
            <p:cNvPicPr/>
            <p:nvPr userDrawn="1"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1249" y="5430259"/>
              <a:ext cx="2819400" cy="157480"/>
            </a:xfrm>
            <a:prstGeom prst="rect">
              <a:avLst/>
            </a:prstGeom>
          </p:spPr>
        </p:pic>
        <p:sp>
          <p:nvSpPr>
            <p:cNvPr id="92" name="テキスト ボックス 57">
              <a:extLst>
                <a:ext uri="{FF2B5EF4-FFF2-40B4-BE49-F238E27FC236}">
                  <a16:creationId xmlns:a16="http://schemas.microsoft.com/office/drawing/2014/main" id="{F688909E-2538-4A9E-A493-171C37C3CE8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984027" y="4114870"/>
              <a:ext cx="3587750" cy="871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defRPr/>
              </a:pPr>
              <a:r>
                <a:rPr lang="ja-JP" altLang="en-US" sz="2800" dirty="0">
                  <a:solidFill>
                    <a:srgbClr val="FF0000"/>
                  </a:solidFill>
                </a:rPr>
                <a:t>使用不可領域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C1F4250-28B8-BB4E-A347-E930D99EA4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29" y="306140"/>
            <a:ext cx="6873603" cy="1015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8"/>
          <p:cNvSpPr txBox="1">
            <a:spLocks noChangeArrowheads="1"/>
          </p:cNvSpPr>
          <p:nvPr/>
        </p:nvSpPr>
        <p:spPr bwMode="auto">
          <a:xfrm>
            <a:off x="3122191" y="3120355"/>
            <a:ext cx="1296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latin typeface="ＭＳ Ｐゴシック" charset="-128"/>
              </a:rPr>
              <a:t>POST CARD</a:t>
            </a:r>
            <a:endParaRPr lang="ja-JP" altLang="en-US" sz="1200" dirty="0">
              <a:latin typeface="ＭＳ Ｐゴシック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47A01662-77B3-4D16-B36A-B76FC4930EF4}"/>
              </a:ext>
            </a:extLst>
          </p:cNvPr>
          <p:cNvGrpSpPr/>
          <p:nvPr/>
        </p:nvGrpSpPr>
        <p:grpSpPr>
          <a:xfrm>
            <a:off x="2131139" y="3234079"/>
            <a:ext cx="756636" cy="755650"/>
            <a:chOff x="6145513" y="1999492"/>
            <a:chExt cx="756636" cy="755650"/>
          </a:xfrm>
        </p:grpSpPr>
        <p:sp>
          <p:nvSpPr>
            <p:cNvPr id="11" name="円/楕円 7">
              <a:extLst>
                <a:ext uri="{FF2B5EF4-FFF2-40B4-BE49-F238E27FC236}">
                  <a16:creationId xmlns:a16="http://schemas.microsoft.com/office/drawing/2014/main" id="{C4F56B22-7BAA-42AD-A976-BCCC65989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5513" y="1999492"/>
              <a:ext cx="756636" cy="755650"/>
            </a:xfrm>
            <a:prstGeom prst="ellips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180000" rIns="0" bIns="0"/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 defTabSz="1042988"/>
              <a:r>
                <a:rPr lang="ja-JP" altLang="en-US" sz="1050" dirty="0"/>
                <a:t>料金別納</a:t>
              </a:r>
              <a:endParaRPr lang="en-US" altLang="ja-JP" sz="1050" dirty="0"/>
            </a:p>
            <a:p>
              <a:pPr algn="ctr" defTabSz="1042988"/>
              <a:r>
                <a:rPr lang="ja-JP" altLang="en-US" sz="1050" dirty="0"/>
                <a:t>郵便</a:t>
              </a:r>
            </a:p>
          </p:txBody>
        </p: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AEB00AE3-614D-45BA-8DA4-EFCA353E8FA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72385" y="2243327"/>
              <a:ext cx="707046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5</Words>
  <Application>Microsoft Office PowerPoint</Application>
  <PresentationFormat>ユーザー設定</PresentationFormat>
  <Paragraphs>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メイリオ</vt:lpstr>
      <vt:lpstr>Arial</vt:lpstr>
      <vt:lpstr>Century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toyo</cp:lastModifiedBy>
  <cp:revision>53</cp:revision>
  <dcterms:created xsi:type="dcterms:W3CDTF">2011-09-10T02:34:56Z</dcterms:created>
  <dcterms:modified xsi:type="dcterms:W3CDTF">2022-08-05T08:32:26Z</dcterms:modified>
</cp:coreProperties>
</file>