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sldIdLst>
    <p:sldId id="256" r:id="rId3"/>
    <p:sldId id="257" r:id="rId4"/>
  </p:sldIdLst>
  <p:sldSz cx="10693400" cy="7561263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50" autoAdjust="0"/>
    <p:restoredTop sz="98229" autoAdjust="0"/>
  </p:normalViewPr>
  <p:slideViewPr>
    <p:cSldViewPr showGuides="1">
      <p:cViewPr varScale="1">
        <p:scale>
          <a:sx n="100" d="100"/>
          <a:sy n="100" d="100"/>
        </p:scale>
        <p:origin x="1518" y="72"/>
      </p:cViewPr>
      <p:guideLst>
        <p:guide orient="horz" pos="2382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3709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258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グループ化 9"/>
          <p:cNvGrpSpPr/>
          <p:nvPr userDrawn="1"/>
        </p:nvGrpSpPr>
        <p:grpSpPr>
          <a:xfrm>
            <a:off x="2210595" y="3817007"/>
            <a:ext cx="364464" cy="935038"/>
            <a:chOff x="2210595" y="3983248"/>
            <a:chExt cx="364464" cy="935038"/>
          </a:xfrm>
        </p:grpSpPr>
        <p:sp>
          <p:nvSpPr>
            <p:cNvPr id="1165" name="Line 141"/>
            <p:cNvSpPr>
              <a:spLocks noChangeShapeType="1"/>
            </p:cNvSpPr>
            <p:nvPr userDrawn="1"/>
          </p:nvSpPr>
          <p:spPr bwMode="auto">
            <a:xfrm rot="16200000" flipH="1">
              <a:off x="2392826" y="4240755"/>
              <a:ext cx="1" cy="364464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66" name="Line 142"/>
            <p:cNvSpPr>
              <a:spLocks noChangeShapeType="1"/>
            </p:cNvSpPr>
            <p:nvPr userDrawn="1"/>
          </p:nvSpPr>
          <p:spPr bwMode="auto">
            <a:xfrm rot="16200000">
              <a:off x="1925308" y="4450767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3" name="グループ化 12"/>
          <p:cNvGrpSpPr/>
          <p:nvPr userDrawn="1"/>
        </p:nvGrpSpPr>
        <p:grpSpPr>
          <a:xfrm>
            <a:off x="8120065" y="3814390"/>
            <a:ext cx="396083" cy="935038"/>
            <a:chOff x="8120065" y="3979837"/>
            <a:chExt cx="396083" cy="935038"/>
          </a:xfrm>
        </p:grpSpPr>
        <p:sp>
          <p:nvSpPr>
            <p:cNvPr id="1167" name="Line 143"/>
            <p:cNvSpPr>
              <a:spLocks noChangeShapeType="1"/>
            </p:cNvSpPr>
            <p:nvPr userDrawn="1"/>
          </p:nvSpPr>
          <p:spPr bwMode="auto">
            <a:xfrm rot="16200000">
              <a:off x="8318107" y="4251931"/>
              <a:ext cx="0" cy="39608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68" name="Line 144"/>
            <p:cNvSpPr>
              <a:spLocks noChangeShapeType="1"/>
            </p:cNvSpPr>
            <p:nvPr userDrawn="1"/>
          </p:nvSpPr>
          <p:spPr bwMode="auto">
            <a:xfrm rot="16200000">
              <a:off x="7850588" y="4447356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" name="グループ化 8"/>
          <p:cNvGrpSpPr/>
          <p:nvPr userDrawn="1"/>
        </p:nvGrpSpPr>
        <p:grpSpPr>
          <a:xfrm>
            <a:off x="4879644" y="6190320"/>
            <a:ext cx="935038" cy="377988"/>
            <a:chOff x="4889850" y="6355767"/>
            <a:chExt cx="935038" cy="377988"/>
          </a:xfrm>
        </p:grpSpPr>
        <p:sp>
          <p:nvSpPr>
            <p:cNvPr id="1169" name="Line 145"/>
            <p:cNvSpPr>
              <a:spLocks noChangeShapeType="1"/>
            </p:cNvSpPr>
            <p:nvPr userDrawn="1"/>
          </p:nvSpPr>
          <p:spPr bwMode="auto">
            <a:xfrm rot="16200000">
              <a:off x="5168375" y="6544760"/>
              <a:ext cx="377988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0" name="Line 146"/>
            <p:cNvSpPr>
              <a:spLocks noChangeShapeType="1"/>
            </p:cNvSpPr>
            <p:nvPr userDrawn="1"/>
          </p:nvSpPr>
          <p:spPr bwMode="auto">
            <a:xfrm rot="16200000">
              <a:off x="5357369" y="5983514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4" name="グループ化 3"/>
          <p:cNvGrpSpPr/>
          <p:nvPr userDrawn="1"/>
        </p:nvGrpSpPr>
        <p:grpSpPr>
          <a:xfrm>
            <a:off x="4879579" y="1980431"/>
            <a:ext cx="935038" cy="396714"/>
            <a:chOff x="4880373" y="2145878"/>
            <a:chExt cx="935038" cy="396714"/>
          </a:xfrm>
        </p:grpSpPr>
        <p:sp>
          <p:nvSpPr>
            <p:cNvPr id="1171" name="Line 147"/>
            <p:cNvSpPr>
              <a:spLocks noChangeShapeType="1"/>
            </p:cNvSpPr>
            <p:nvPr userDrawn="1"/>
          </p:nvSpPr>
          <p:spPr bwMode="auto">
            <a:xfrm rot="16200000">
              <a:off x="5149535" y="2344234"/>
              <a:ext cx="396714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2" name="Line 148"/>
            <p:cNvSpPr>
              <a:spLocks noChangeShapeType="1"/>
            </p:cNvSpPr>
            <p:nvPr userDrawn="1"/>
          </p:nvSpPr>
          <p:spPr bwMode="auto">
            <a:xfrm rot="16200000">
              <a:off x="5347892" y="1965698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" name="グループ化 6"/>
          <p:cNvGrpSpPr/>
          <p:nvPr userDrawn="1"/>
        </p:nvGrpSpPr>
        <p:grpSpPr>
          <a:xfrm>
            <a:off x="8011319" y="6082531"/>
            <a:ext cx="468313" cy="468313"/>
            <a:chOff x="8011319" y="6244804"/>
            <a:chExt cx="468313" cy="468313"/>
          </a:xfrm>
        </p:grpSpPr>
        <p:sp>
          <p:nvSpPr>
            <p:cNvPr id="1174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5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6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7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9" name="グループ化 68"/>
          <p:cNvGrpSpPr/>
          <p:nvPr userDrawn="1"/>
        </p:nvGrpSpPr>
        <p:grpSpPr>
          <a:xfrm rot="16200000">
            <a:off x="8009733" y="2012974"/>
            <a:ext cx="468313" cy="468313"/>
            <a:chOff x="8011319" y="6244804"/>
            <a:chExt cx="468313" cy="468313"/>
          </a:xfrm>
        </p:grpSpPr>
        <p:sp>
          <p:nvSpPr>
            <p:cNvPr id="70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1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2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3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4" name="グループ化 73"/>
          <p:cNvGrpSpPr/>
          <p:nvPr userDrawn="1"/>
        </p:nvGrpSpPr>
        <p:grpSpPr>
          <a:xfrm rot="5400000">
            <a:off x="2214694" y="6083956"/>
            <a:ext cx="468313" cy="468313"/>
            <a:chOff x="8011319" y="6244804"/>
            <a:chExt cx="468313" cy="468313"/>
          </a:xfrm>
        </p:grpSpPr>
        <p:sp>
          <p:nvSpPr>
            <p:cNvPr id="75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6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7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84" name="グループ化 83"/>
          <p:cNvGrpSpPr/>
          <p:nvPr userDrawn="1"/>
        </p:nvGrpSpPr>
        <p:grpSpPr>
          <a:xfrm rot="10800000">
            <a:off x="2216150" y="2016783"/>
            <a:ext cx="468313" cy="468313"/>
            <a:chOff x="8011319" y="6244804"/>
            <a:chExt cx="468313" cy="468313"/>
          </a:xfrm>
        </p:grpSpPr>
        <p:sp>
          <p:nvSpPr>
            <p:cNvPr id="85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86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87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8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24" y="274260"/>
            <a:ext cx="1011852" cy="737555"/>
          </a:xfrm>
          <a:prstGeom prst="rect">
            <a:avLst/>
          </a:prstGeom>
        </p:spPr>
      </p:pic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E96E4F58-0CB0-460F-8D91-2A8E00C38E0D}"/>
              </a:ext>
            </a:extLst>
          </p:cNvPr>
          <p:cNvGrpSpPr/>
          <p:nvPr userDrawn="1"/>
        </p:nvGrpSpPr>
        <p:grpSpPr>
          <a:xfrm>
            <a:off x="54879" y="112790"/>
            <a:ext cx="10378945" cy="7556273"/>
            <a:chOff x="54879" y="112790"/>
            <a:chExt cx="10378945" cy="7556273"/>
          </a:xfrm>
        </p:grpSpPr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107F083A-B555-4AF3-BF66-E728484FE6AE}"/>
                </a:ext>
              </a:extLst>
            </p:cNvPr>
            <p:cNvGrpSpPr/>
            <p:nvPr userDrawn="1"/>
          </p:nvGrpSpPr>
          <p:grpSpPr>
            <a:xfrm>
              <a:off x="54879" y="112790"/>
              <a:ext cx="10378945" cy="7556273"/>
              <a:chOff x="54879" y="112790"/>
              <a:chExt cx="10378945" cy="7556273"/>
            </a:xfrm>
          </p:grpSpPr>
          <p:sp>
            <p:nvSpPr>
              <p:cNvPr id="79" name="正方形/長方形 78">
                <a:extLst>
                  <a:ext uri="{FF2B5EF4-FFF2-40B4-BE49-F238E27FC236}">
                    <a16:creationId xmlns:a16="http://schemas.microsoft.com/office/drawing/2014/main" id="{CBEEF86A-F0CA-43BF-9664-680010B6408F}"/>
                  </a:ext>
                </a:extLst>
              </p:cNvPr>
              <p:cNvSpPr/>
              <p:nvPr userDrawn="1"/>
            </p:nvSpPr>
            <p:spPr>
              <a:xfrm>
                <a:off x="2592862" y="2379774"/>
                <a:ext cx="5544000" cy="2268000"/>
              </a:xfrm>
              <a:prstGeom prst="rect">
                <a:avLst/>
              </a:prstGeom>
              <a:pattFill prst="ltUpDiag">
                <a:fgClr>
                  <a:srgbClr val="00B0F0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 dirty="0"/>
              </a:p>
            </p:txBody>
          </p:sp>
          <p:grpSp>
            <p:nvGrpSpPr>
              <p:cNvPr id="5" name="グループ化 4"/>
              <p:cNvGrpSpPr/>
              <p:nvPr userDrawn="1"/>
            </p:nvGrpSpPr>
            <p:grpSpPr>
              <a:xfrm>
                <a:off x="54879" y="112790"/>
                <a:ext cx="10378945" cy="7556273"/>
                <a:chOff x="54879" y="112790"/>
                <a:chExt cx="10378945" cy="7556273"/>
              </a:xfrm>
            </p:grpSpPr>
            <p:grpSp>
              <p:nvGrpSpPr>
                <p:cNvPr id="6" name="グループ化 5"/>
                <p:cNvGrpSpPr/>
                <p:nvPr userDrawn="1"/>
              </p:nvGrpSpPr>
              <p:grpSpPr>
                <a:xfrm>
                  <a:off x="1481916" y="112790"/>
                  <a:ext cx="8951908" cy="7556273"/>
                  <a:chOff x="1481916" y="112790"/>
                  <a:chExt cx="8951908" cy="7556273"/>
                </a:xfrm>
              </p:grpSpPr>
              <p:grpSp>
                <p:nvGrpSpPr>
                  <p:cNvPr id="3" name="グループ化 2"/>
                  <p:cNvGrpSpPr/>
                  <p:nvPr userDrawn="1"/>
                </p:nvGrpSpPr>
                <p:grpSpPr>
                  <a:xfrm>
                    <a:off x="1481916" y="112790"/>
                    <a:ext cx="7800603" cy="7030786"/>
                    <a:chOff x="1481916" y="112790"/>
                    <a:chExt cx="7800603" cy="7030786"/>
                  </a:xfrm>
                </p:grpSpPr>
                <p:sp>
                  <p:nvSpPr>
                    <p:cNvPr id="49" name="下矢印 48"/>
                    <p:cNvSpPr/>
                    <p:nvPr userDrawn="1"/>
                  </p:nvSpPr>
                  <p:spPr bwMode="auto">
                    <a:xfrm>
                      <a:off x="5228217" y="686296"/>
                      <a:ext cx="258304" cy="361197"/>
                    </a:xfrm>
                    <a:prstGeom prst="downArrow">
                      <a:avLst/>
                    </a:prstGeom>
                    <a:solidFill>
                      <a:srgbClr val="FF00FF"/>
                    </a:solidFill>
                    <a:ln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ctr" defTabSz="14747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2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p:txBody>
                </p:sp>
                <p:sp>
                  <p:nvSpPr>
                    <p:cNvPr id="50" name="テキスト ボックス 49"/>
                    <p:cNvSpPr txBox="1"/>
                    <p:nvPr userDrawn="1"/>
                  </p:nvSpPr>
                  <p:spPr>
                    <a:xfrm>
                      <a:off x="1746565" y="112790"/>
                      <a:ext cx="7416824" cy="584775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solidFill>
                        <a:srgbClr val="FF00FF"/>
                      </a:solidFill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pPr algn="l"/>
                      <a:r>
                        <a:rPr kumimoji="1" lang="ja-JP" altLang="en-US" sz="1600" dirty="0"/>
                        <a:t>デザインが完成しましたら、スライドマスターを表示させ、</a:t>
                      </a:r>
                      <a:endParaRPr kumimoji="1" lang="en-US" altLang="ja-JP" sz="1600" dirty="0"/>
                    </a:p>
                    <a:p>
                      <a:pPr algn="l"/>
                      <a:r>
                        <a:rPr kumimoji="1" lang="ja-JP" altLang="en-US" sz="1600" dirty="0"/>
                        <a:t>このコメントを含む</a:t>
                      </a:r>
                      <a:r>
                        <a:rPr kumimoji="1" lang="en-US" altLang="ja-JP" sz="1600" dirty="0"/>
                        <a:t>【</a:t>
                      </a:r>
                      <a:r>
                        <a:rPr kumimoji="1" lang="ja-JP" altLang="en-US" sz="1600" dirty="0"/>
                        <a:t>グループ</a:t>
                      </a:r>
                      <a:r>
                        <a:rPr kumimoji="1" lang="en-US" altLang="ja-JP" sz="1600" dirty="0"/>
                        <a:t>】</a:t>
                      </a:r>
                      <a:r>
                        <a:rPr kumimoji="1" lang="ja-JP" altLang="en-US" sz="1600" dirty="0"/>
                        <a:t>を全て削除してからＰＤＦ化をお願いします。</a:t>
                      </a:r>
                    </a:p>
                  </p:txBody>
                </p:sp>
                <p:sp>
                  <p:nvSpPr>
                    <p:cNvPr id="51" name="Text Box 102"/>
                    <p:cNvSpPr txBox="1">
                      <a:spLocks noChangeArrowheads="1"/>
                    </p:cNvSpPr>
                    <p:nvPr userDrawn="1"/>
                  </p:nvSpPr>
                  <p:spPr bwMode="auto">
                    <a:xfrm>
                      <a:off x="2844582" y="1057749"/>
                      <a:ext cx="5040560" cy="70788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6350" algn="ctr">
                          <a:solidFill>
                            <a:srgbClr val="FF00FF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>
                      <a:spAutoFit/>
                    </a:bodyPr>
                    <a:lstStyle>
                      <a:lvl1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ja-JP" altLang="en-US" sz="1600" dirty="0">
                          <a:ea typeface="ＭＳ ゴシック" pitchFamily="49" charset="-128"/>
                        </a:rPr>
                        <a:t>ハガキ　フチなし印刷用テンプレート横</a:t>
                      </a:r>
                      <a:endParaRPr lang="en-US" altLang="ja-JP" sz="1600" dirty="0">
                        <a:ea typeface="ＭＳ ゴシック" pitchFamily="49" charset="-128"/>
                      </a:endParaRPr>
                    </a:p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ja-JP" sz="1600" dirty="0">
                          <a:ea typeface="ＭＳ ゴシック" pitchFamily="49" charset="-128"/>
                        </a:rPr>
                        <a:t>【</a:t>
                      </a:r>
                      <a:r>
                        <a:rPr lang="ja-JP" altLang="en-US" sz="1600" dirty="0">
                          <a:ea typeface="ＭＳ ゴシック" pitchFamily="49" charset="-128"/>
                        </a:rPr>
                        <a:t>宛名面</a:t>
                      </a:r>
                      <a:r>
                        <a:rPr lang="en-US" altLang="ja-JP" sz="1600" dirty="0">
                          <a:ea typeface="ＭＳ ゴシック" pitchFamily="49" charset="-128"/>
                        </a:rPr>
                        <a:t>】</a:t>
                      </a:r>
                      <a:endParaRPr lang="ja-JP" altLang="en-US" sz="1600" dirty="0">
                        <a:ea typeface="ＭＳ ゴシック" pitchFamily="49" charset="-128"/>
                      </a:endParaRPr>
                    </a:p>
                  </p:txBody>
                </p:sp>
                <p:grpSp>
                  <p:nvGrpSpPr>
                    <p:cNvPr id="12" name="グループ化 11"/>
                    <p:cNvGrpSpPr/>
                    <p:nvPr userDrawn="1"/>
                  </p:nvGrpSpPr>
                  <p:grpSpPr>
                    <a:xfrm>
                      <a:off x="1481916" y="2375718"/>
                      <a:ext cx="7800603" cy="4767858"/>
                      <a:chOff x="1481916" y="2541165"/>
                      <a:chExt cx="7800603" cy="4767858"/>
                    </a:xfrm>
                  </p:grpSpPr>
                  <p:sp>
                    <p:nvSpPr>
                      <p:cNvPr id="59" name="Line 66"/>
                      <p:cNvSpPr>
                        <a:spLocks noChangeShapeType="1"/>
                      </p:cNvSpPr>
                      <p:nvPr userDrawn="1"/>
                    </p:nvSpPr>
                    <p:spPr bwMode="auto">
                      <a:xfrm>
                        <a:off x="2110163" y="3163753"/>
                        <a:ext cx="572242" cy="0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FF0000"/>
                        </a:solidFill>
                        <a:round/>
                        <a:headEnd/>
                        <a:tailEnd type="triangl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74295" tIns="8890" rIns="74295" bIns="8890"/>
                      <a:lstStyle/>
                      <a:p>
                        <a:endParaRPr lang="ja-JP" altLang="en-US"/>
                      </a:p>
                    </p:txBody>
                  </p:sp>
                  <p:sp>
                    <p:nvSpPr>
                      <p:cNvPr id="60" name="テキスト ボックス 59"/>
                      <p:cNvSpPr txBox="1"/>
                      <p:nvPr userDrawn="1"/>
                    </p:nvSpPr>
                    <p:spPr>
                      <a:xfrm>
                        <a:off x="1501831" y="2754412"/>
                        <a:ext cx="600164" cy="1971700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FF0000"/>
                        </a:solidFill>
                      </a:ln>
                    </p:spPr>
                    <p:txBody>
                      <a:bodyPr vert="eaVert" wrap="square" rtlCol="0">
                        <a:spAutoFit/>
                      </a:bodyPr>
                      <a:lstStyle/>
                      <a:p>
                        <a:pPr algn="l"/>
                        <a:r>
                          <a:rPr kumimoji="1" lang="ja-JP" altLang="en-US" sz="900" dirty="0"/>
                          <a:t>　この赤線が、断ち切り線です。</a:t>
                        </a:r>
                      </a:p>
                      <a:p>
                        <a:pPr algn="l"/>
                        <a:r>
                          <a:rPr kumimoji="1" lang="ja-JP" altLang="en-US" sz="900" dirty="0"/>
                          <a:t>　この線にて断裁し、実際の仕上がり</a:t>
                        </a:r>
                      </a:p>
                      <a:p>
                        <a:pPr algn="l"/>
                        <a:r>
                          <a:rPr kumimoji="1" lang="ja-JP" altLang="en-US" sz="900" dirty="0"/>
                          <a:t>　サイズとなります。</a:t>
                        </a:r>
                      </a:p>
                    </p:txBody>
                  </p:sp>
                  <p:sp>
                    <p:nvSpPr>
                      <p:cNvPr id="61" name="テキスト ボックス 60"/>
                      <p:cNvSpPr txBox="1"/>
                      <p:nvPr userDrawn="1"/>
                    </p:nvSpPr>
                    <p:spPr>
                      <a:xfrm>
                        <a:off x="1481916" y="4943054"/>
                        <a:ext cx="600164" cy="1976906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0070C0"/>
                        </a:solidFill>
                      </a:ln>
                    </p:spPr>
                    <p:txBody>
                      <a:bodyPr vert="eaVert" wrap="square" rtlCol="0">
                        <a:spAutoFit/>
                      </a:bodyPr>
                      <a:lstStyle/>
                      <a:p>
                        <a:pPr algn="l"/>
                        <a:r>
                          <a:rPr kumimoji="1" lang="ja-JP" altLang="en-US" sz="900" dirty="0"/>
                          <a:t>　この青線内に、切れてはいけない</a:t>
                        </a:r>
                      </a:p>
                      <a:p>
                        <a:pPr algn="l"/>
                        <a:r>
                          <a:rPr kumimoji="1" lang="ja-JP" altLang="en-US" sz="900" dirty="0"/>
                          <a:t>　文字等を配置してください。</a:t>
                        </a:r>
                      </a:p>
                      <a:p>
                        <a:pPr algn="l"/>
                        <a:r>
                          <a:rPr kumimoji="1" lang="ja-JP" altLang="en-US" sz="900" dirty="0"/>
                          <a:t>　断裁ズレがあっても安全な範囲です。</a:t>
                        </a:r>
                      </a:p>
                    </p:txBody>
                  </p:sp>
                  <p:sp>
                    <p:nvSpPr>
                      <p:cNvPr id="62" name="Text Box 65"/>
                      <p:cNvSpPr txBox="1"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8651207" y="4726112"/>
                        <a:ext cx="631312" cy="2582911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6350" cap="rnd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lIns="74295" tIns="8890" rIns="74295" bIns="8890"/>
                      <a:lstStyle>
                        <a:lvl1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1pPr>
                        <a:lvl2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2pPr>
                        <a:lvl3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3pPr>
                        <a:lvl4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4pPr>
                        <a:lvl5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5pPr>
                        <a:lvl6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6pPr>
                        <a:lvl7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7pPr>
                        <a:lvl8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8pPr>
                        <a:lvl9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9pPr>
                      </a:lstStyle>
                      <a:p>
                        <a:pPr algn="just"/>
                        <a:r>
                          <a:rPr lang="ja-JP" altLang="en-US" sz="900" dirty="0"/>
                          <a:t>　この黒線まで、画像や背景の色を付けてください。</a:t>
                        </a:r>
                        <a:endParaRPr lang="en-US" altLang="ja-JP" sz="900" dirty="0"/>
                      </a:p>
                      <a:p>
                        <a:pPr algn="just"/>
                        <a:r>
                          <a:rPr lang="ja-JP" altLang="en-US" sz="900" dirty="0"/>
                          <a:t>　（ヌリタシ）</a:t>
                        </a:r>
                        <a:endParaRPr lang="en-US" altLang="ja-JP" sz="900" dirty="0"/>
                      </a:p>
                      <a:p>
                        <a:pPr algn="just"/>
                        <a:r>
                          <a:rPr lang="ja-JP" altLang="en-US" sz="900" dirty="0"/>
                          <a:t>　フチなし印刷（フチが白くならない）が可能です。</a:t>
                        </a:r>
                      </a:p>
                    </p:txBody>
                  </p:sp>
                  <p:sp>
                    <p:nvSpPr>
                      <p:cNvPr id="63" name="Line 66"/>
                      <p:cNvSpPr>
                        <a:spLocks noChangeShapeType="1"/>
                      </p:cNvSpPr>
                      <p:nvPr userDrawn="1"/>
                    </p:nvSpPr>
                    <p:spPr bwMode="auto">
                      <a:xfrm>
                        <a:off x="2081588" y="5292799"/>
                        <a:ext cx="685426" cy="0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0070C0"/>
                        </a:solidFill>
                        <a:round/>
                        <a:headEnd/>
                        <a:tailEnd type="triangl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74295" tIns="8890" rIns="74295" bIns="8890"/>
                      <a:lstStyle/>
                      <a:p>
                        <a:endParaRPr lang="ja-JP" altLang="en-US"/>
                      </a:p>
                    </p:txBody>
                  </p:sp>
                  <p:sp>
                    <p:nvSpPr>
                      <p:cNvPr id="64" name="Line 66"/>
                      <p:cNvSpPr>
                        <a:spLocks noChangeShapeType="1"/>
                      </p:cNvSpPr>
                      <p:nvPr userDrawn="1"/>
                    </p:nvSpPr>
                    <p:spPr bwMode="auto">
                      <a:xfrm rot="10800000">
                        <a:off x="8120062" y="5209356"/>
                        <a:ext cx="534007" cy="0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chemeClr val="tx1"/>
                        </a:solidFill>
                        <a:round/>
                        <a:headEnd/>
                        <a:tailEnd type="triangl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74295" tIns="8890" rIns="74295" bIns="8890"/>
                      <a:lstStyle/>
                      <a:p>
                        <a:endParaRPr lang="ja-JP" altLang="en-US"/>
                      </a:p>
                    </p:txBody>
                  </p:sp>
                  <p:grpSp>
                    <p:nvGrpSpPr>
                      <p:cNvPr id="8" name="グループ化 7"/>
                      <p:cNvGrpSpPr/>
                      <p:nvPr userDrawn="1"/>
                    </p:nvGrpSpPr>
                    <p:grpSpPr>
                      <a:xfrm>
                        <a:off x="2576513" y="2541165"/>
                        <a:ext cx="5541963" cy="3814763"/>
                        <a:chOff x="2576513" y="2541165"/>
                        <a:chExt cx="5541963" cy="3814763"/>
                      </a:xfrm>
                    </p:grpSpPr>
                    <p:sp>
                      <p:nvSpPr>
                        <p:cNvPr id="1149" name="Rectangle 125"/>
                        <p:cNvSpPr>
                          <a:spLocks noChangeArrowheads="1"/>
                        </p:cNvSpPr>
                        <p:nvPr userDrawn="1"/>
                      </p:nvSpPr>
                      <p:spPr bwMode="auto">
                        <a:xfrm rot="5400000">
                          <a:off x="3440113" y="1677565"/>
                          <a:ext cx="3814763" cy="5541963"/>
                        </a:xfrm>
                        <a:prstGeom prst="rect">
                          <a:avLst/>
                        </a:prstGeom>
                        <a:noFill/>
                        <a:ln w="6350">
                          <a:solidFill>
                            <a:schemeClr val="tx1"/>
                          </a:solidFill>
                          <a:prstDash val="solid"/>
                          <a:miter lim="800000"/>
                          <a:headEnd/>
                          <a:tailEnd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ja-JP" altLang="en-US"/>
                        </a:p>
                      </p:txBody>
                    </p:sp>
                    <p:sp>
                      <p:nvSpPr>
                        <p:cNvPr id="1147" name="Rectangle 123"/>
                        <p:cNvSpPr>
                          <a:spLocks noChangeArrowheads="1"/>
                        </p:cNvSpPr>
                        <p:nvPr userDrawn="1"/>
                      </p:nvSpPr>
                      <p:spPr bwMode="auto">
                        <a:xfrm rot="5400000">
                          <a:off x="3619494" y="1856546"/>
                          <a:ext cx="3456000" cy="5184000"/>
                        </a:xfrm>
                        <a:prstGeom prst="rect">
                          <a:avLst/>
                        </a:prstGeom>
                        <a:noFill/>
                        <a:ln w="6350" cap="rnd">
                          <a:solidFill>
                            <a:srgbClr val="0070C0"/>
                          </a:solidFill>
                          <a:prstDash val="sysDot"/>
                          <a:miter lim="800000"/>
                          <a:headEnd/>
                          <a:tailEnd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ja-JP" altLang="en-US"/>
                        </a:p>
                      </p:txBody>
                    </p:sp>
                    <p:sp>
                      <p:nvSpPr>
                        <p:cNvPr id="1148" name="Rectangle 124"/>
                        <p:cNvSpPr>
                          <a:spLocks noChangeArrowheads="1"/>
                        </p:cNvSpPr>
                        <p:nvPr userDrawn="1"/>
                      </p:nvSpPr>
                      <p:spPr bwMode="auto">
                        <a:xfrm rot="5400000">
                          <a:off x="3548063" y="1785515"/>
                          <a:ext cx="3598863" cy="5326063"/>
                        </a:xfrm>
                        <a:prstGeom prst="rect">
                          <a:avLst/>
                        </a:prstGeom>
                        <a:noFill/>
                        <a:ln w="6350">
                          <a:solidFill>
                            <a:srgbClr val="FF0000"/>
                          </a:solidFill>
                          <a:prstDash val="sysDot"/>
                          <a:miter lim="800000"/>
                          <a:headEnd/>
                          <a:tailEnd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ja-JP" altLang="en-US"/>
                        </a:p>
                      </p:txBody>
                    </p:sp>
                  </p:grpSp>
                </p:grpSp>
              </p:grpSp>
              <p:sp>
                <p:nvSpPr>
                  <p:cNvPr id="58" name="テキスト ボックス 57"/>
                  <p:cNvSpPr txBox="1"/>
                  <p:nvPr userDrawn="1"/>
                </p:nvSpPr>
                <p:spPr>
                  <a:xfrm>
                    <a:off x="2894233" y="6930399"/>
                    <a:ext cx="5184576" cy="7386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l"/>
                    <a:r>
                      <a:rPr kumimoji="1" lang="en-US" altLang="ja-JP" sz="1400" dirty="0"/>
                      <a:t>※</a:t>
                    </a:r>
                    <a:r>
                      <a:rPr kumimoji="1" lang="ja-JP" altLang="en-US" sz="1400" dirty="0"/>
                      <a:t>郵便規定により、</a:t>
                    </a:r>
                    <a:r>
                      <a:rPr kumimoji="1" lang="ja-JP" altLang="en-US" sz="1400" dirty="0">
                        <a:solidFill>
                          <a:srgbClr val="FF0000"/>
                        </a:solidFill>
                      </a:rPr>
                      <a:t>不着ハガキの還付先住所の記載</a:t>
                    </a:r>
                    <a:r>
                      <a:rPr kumimoji="1" lang="ja-JP" altLang="en-US" sz="1400" dirty="0"/>
                      <a:t>が必要です。</a:t>
                    </a:r>
                    <a:endParaRPr kumimoji="1" lang="en-US" altLang="ja-JP" sz="1400" dirty="0"/>
                  </a:p>
                  <a:p>
                    <a:pPr algn="l"/>
                    <a:r>
                      <a:rPr kumimoji="1" lang="ja-JP" altLang="en-US" sz="1400" dirty="0"/>
                      <a:t>　</a:t>
                    </a:r>
                    <a:r>
                      <a:rPr kumimoji="1" lang="ja-JP" altLang="en-US" sz="1400" baseline="0" dirty="0"/>
                      <a:t>  </a:t>
                    </a:r>
                    <a:r>
                      <a:rPr kumimoji="1" lang="ja-JP" altLang="en-US" sz="1400" dirty="0"/>
                      <a:t>宛名面、広告面どちらでも可ですので、記載ください。</a:t>
                    </a:r>
                    <a:endParaRPr kumimoji="1" lang="en-US" altLang="ja-JP" sz="1400" dirty="0"/>
                  </a:p>
                  <a:p>
                    <a:pPr algn="l"/>
                    <a:endParaRPr kumimoji="1" lang="ja-JP" altLang="en-US" sz="1400" dirty="0"/>
                  </a:p>
                </p:txBody>
              </p:sp>
              <p:sp>
                <p:nvSpPr>
                  <p:cNvPr id="65" name="テキスト ボックス 64"/>
                  <p:cNvSpPr txBox="1"/>
                  <p:nvPr userDrawn="1"/>
                </p:nvSpPr>
                <p:spPr>
                  <a:xfrm>
                    <a:off x="7988841" y="966445"/>
                    <a:ext cx="2444983" cy="65146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kumimoji="1" lang="ja-JP" altLang="en-US" sz="1100" dirty="0"/>
                      <a:t>ページ設定をご確認ください。</a:t>
                    </a:r>
                    <a:endParaRPr kumimoji="1" lang="en-US" altLang="ja-JP" sz="1100" dirty="0"/>
                  </a:p>
                  <a:p>
                    <a:pPr>
                      <a:spcBef>
                        <a:spcPts val="200"/>
                      </a:spcBef>
                    </a:pPr>
                    <a:r>
                      <a:rPr kumimoji="1" lang="ja-JP" altLang="en-US" sz="1100" dirty="0"/>
                      <a:t>このテンプレートのページ設定は</a:t>
                    </a:r>
                    <a:endParaRPr kumimoji="1" lang="en-US" altLang="ja-JP" sz="1100" dirty="0"/>
                  </a:p>
                  <a:p>
                    <a:pPr>
                      <a:spcBef>
                        <a:spcPts val="200"/>
                      </a:spcBef>
                    </a:pPr>
                    <a:r>
                      <a:rPr kumimoji="1" lang="en-US" altLang="ja-JP" sz="1100" b="1" dirty="0">
                        <a:solidFill>
                          <a:srgbClr val="FF0000"/>
                        </a:solidFill>
                      </a:rPr>
                      <a:t>29.7cm×21cm</a:t>
                    </a:r>
                    <a:r>
                      <a:rPr kumimoji="1" lang="ja-JP" altLang="en-US" sz="1100" dirty="0"/>
                      <a:t>　です。</a:t>
                    </a:r>
                  </a:p>
                </p:txBody>
              </p:sp>
              <p:sp>
                <p:nvSpPr>
                  <p:cNvPr id="66" name="正方形/長方形 65"/>
                  <p:cNvSpPr/>
                  <p:nvPr userDrawn="1"/>
                </p:nvSpPr>
                <p:spPr bwMode="auto">
                  <a:xfrm>
                    <a:off x="8120065" y="968931"/>
                    <a:ext cx="2182534" cy="651460"/>
                  </a:xfrm>
                  <a:prstGeom prst="rect">
                    <a:avLst/>
                  </a:prstGeom>
                  <a:noFill/>
                  <a:ln w="6350" cap="flat" cmpd="sng" algn="ctr">
                    <a:solidFill>
                      <a:srgbClr val="00B0F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74295" tIns="8890" rIns="74295" bIns="889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1042988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1" lang="ja-JP" altLang="en-US" sz="21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ＭＳ Ｐゴシック" pitchFamily="50" charset="-128"/>
                    </a:endParaRPr>
                  </a:p>
                </p:txBody>
              </p:sp>
            </p:grpSp>
            <p:sp>
              <p:nvSpPr>
                <p:cNvPr id="67" name="テキスト ボックス 66"/>
                <p:cNvSpPr txBox="1"/>
                <p:nvPr userDrawn="1"/>
              </p:nvSpPr>
              <p:spPr>
                <a:xfrm>
                  <a:off x="54879" y="1001111"/>
                  <a:ext cx="3275597" cy="6848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>
                    <a:lnSpc>
                      <a:spcPct val="150000"/>
                    </a:lnSpc>
                    <a:spcBef>
                      <a:spcPts val="600"/>
                    </a:spcBef>
                  </a:pPr>
                  <a:r>
                    <a:rPr lang="en-US" altLang="ja-JP" sz="11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※※Mac</a:t>
                  </a:r>
                  <a:r>
                    <a:rPr lang="ja-JP" altLang="en-US" sz="1100" dirty="0" err="1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での</a:t>
                  </a:r>
                  <a:r>
                    <a:rPr lang="ja-JP" altLang="en-US" sz="11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操作確認はしておりません。</a:t>
                  </a:r>
                  <a:endParaRPr lang="en-US" altLang="ja-JP" sz="11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  <a:p>
                  <a:pPr algn="l"/>
                  <a:r>
                    <a:rPr lang="en-US" altLang="ja-JP" sz="11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※※PC</a:t>
                  </a:r>
                  <a:r>
                    <a:rPr lang="ja-JP" altLang="en-US" sz="11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環境によって正しく表示しない場合が</a:t>
                  </a:r>
                  <a:endParaRPr lang="en-US" altLang="ja-JP" sz="11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  <a:p>
                  <a:pPr algn="l"/>
                  <a:r>
                    <a:rPr lang="ja-JP" altLang="en-US" sz="11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　　ございますが、保証はできかねます。</a:t>
                  </a:r>
                  <a:endParaRPr kumimoji="1" lang="ja-JP" altLang="en-US" sz="11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</p:txBody>
            </p:sp>
          </p:grpSp>
          <p:grpSp>
            <p:nvGrpSpPr>
              <p:cNvPr id="80" name="グループ化 79">
                <a:extLst>
                  <a:ext uri="{FF2B5EF4-FFF2-40B4-BE49-F238E27FC236}">
                    <a16:creationId xmlns:a16="http://schemas.microsoft.com/office/drawing/2014/main" id="{50E9935E-8AEE-4023-AE7C-C89D57F422E4}"/>
                  </a:ext>
                </a:extLst>
              </p:cNvPr>
              <p:cNvGrpSpPr/>
              <p:nvPr userDrawn="1"/>
            </p:nvGrpSpPr>
            <p:grpSpPr>
              <a:xfrm>
                <a:off x="3676273" y="2988981"/>
                <a:ext cx="3114675" cy="1403985"/>
                <a:chOff x="2764418" y="2406447"/>
                <a:chExt cx="3114675" cy="1403985"/>
              </a:xfrm>
            </p:grpSpPr>
            <p:sp>
              <p:nvSpPr>
                <p:cNvPr id="81" name="Text Box 103">
                  <a:extLst>
                    <a:ext uri="{FF2B5EF4-FFF2-40B4-BE49-F238E27FC236}">
                      <a16:creationId xmlns:a16="http://schemas.microsoft.com/office/drawing/2014/main" id="{3ABE1435-B48A-4681-B26B-BAA4FB57E53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764418" y="2425497"/>
                  <a:ext cx="3028950" cy="11620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74295" tIns="8890" rIns="74295" bIns="8890" anchor="t" anchorCtr="0" upright="1">
                  <a:noAutofit/>
                </a:bodyPr>
                <a:lstStyle/>
                <a:p>
                  <a:pPr algn="just"/>
                  <a:r>
                    <a:rPr lang="ja-JP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〒</a:t>
                  </a:r>
                  <a:r>
                    <a:rPr lang="en-US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***-****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algn="just"/>
                  <a:r>
                    <a:rPr lang="ja-JP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■■■■■■■■■■■■■■■■■■■■■■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algn="just">
                    <a:spcAft>
                      <a:spcPts val="1200"/>
                    </a:spcAft>
                  </a:pPr>
                  <a:r>
                    <a:rPr lang="ja-JP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■■■■■■■■■■■■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algn="just"/>
                  <a:r>
                    <a:rPr lang="ja-JP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■■■■■■■■■■■■■■■■■■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indent="1016000" algn="just"/>
                  <a:r>
                    <a:rPr lang="ja-JP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●●　●● 様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algn="just"/>
                  <a:r>
                    <a:rPr lang="en-US" sz="9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ＭＳ Ｐ明朝" panose="02020600040205080304" pitchFamily="18" charset="-128"/>
                      <a:ea typeface="ＭＳ 明朝" panose="02020609040205080304" pitchFamily="17" charset="-128"/>
                      <a:cs typeface="Times New Roman" panose="02020603050405020304" pitchFamily="18" charset="0"/>
                    </a:rPr>
                    <a:t>000000</a:t>
                  </a:r>
                  <a:r>
                    <a:rPr lang="ja-JP" sz="9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　　　　　　　　　　　　　　　　　　　　　　　　　　　■■■■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algn="just"/>
                  <a:r>
                    <a:rPr lang="en-US" sz="9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ＭＳ Ｐ明朝" panose="02020600040205080304" pitchFamily="18" charset="-128"/>
                      <a:ea typeface="ＭＳ 明朝" panose="02020609040205080304" pitchFamily="17" charset="-128"/>
                      <a:cs typeface="Times New Roman" panose="02020603050405020304" pitchFamily="18" charset="0"/>
                    </a:rPr>
                    <a:t> 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2" name="正方形/長方形 81">
                  <a:extLst>
                    <a:ext uri="{FF2B5EF4-FFF2-40B4-BE49-F238E27FC236}">
                      <a16:creationId xmlns:a16="http://schemas.microsoft.com/office/drawing/2014/main" id="{EC0989C1-3B1C-49F7-98C9-392D5155277C}"/>
                    </a:ext>
                  </a:extLst>
                </p:cNvPr>
                <p:cNvSpPr/>
                <p:nvPr/>
              </p:nvSpPr>
              <p:spPr>
                <a:xfrm>
                  <a:off x="2783468" y="2406447"/>
                  <a:ext cx="3095625" cy="1403985"/>
                </a:xfrm>
                <a:prstGeom prst="rect">
                  <a:avLst/>
                </a:prstGeom>
                <a:noFill/>
                <a:ln w="31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ja-JP" altLang="en-US"/>
                </a:p>
              </p:txBody>
            </p:sp>
            <p:pic>
              <p:nvPicPr>
                <p:cNvPr id="83" name="図 82">
                  <a:extLst>
                    <a:ext uri="{FF2B5EF4-FFF2-40B4-BE49-F238E27FC236}">
                      <a16:creationId xmlns:a16="http://schemas.microsoft.com/office/drawing/2014/main" id="{7F032030-6318-4D04-BA33-DD56F543B5AE}"/>
                    </a:ext>
                  </a:extLst>
                </p:cNvPr>
                <p:cNvPicPr/>
                <p:nvPr/>
              </p:nvPicPr>
              <p:blipFill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580" y="3570126"/>
                  <a:ext cx="2819400" cy="157480"/>
                </a:xfrm>
                <a:prstGeom prst="rect">
                  <a:avLst/>
                </a:prstGeom>
                <a:noFill/>
              </p:spPr>
            </p:pic>
          </p:grpSp>
        </p:grpSp>
        <p:sp>
          <p:nvSpPr>
            <p:cNvPr id="89" name="テキスト ボックス 57">
              <a:extLst>
                <a:ext uri="{FF2B5EF4-FFF2-40B4-BE49-F238E27FC236}">
                  <a16:creationId xmlns:a16="http://schemas.microsoft.com/office/drawing/2014/main" id="{2E85283A-0CDE-4285-8563-019CB850FE8D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4047712" y="3345393"/>
              <a:ext cx="2210906" cy="482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1">
              <a:spAutoFit/>
            </a:bodyPr>
            <a:lstStyle>
              <a:lvl1pPr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defRPr/>
              </a:pPr>
              <a:r>
                <a:rPr lang="ja-JP" altLang="en-US" sz="2400" dirty="0">
                  <a:solidFill>
                    <a:srgbClr val="FF0000"/>
                  </a:solidFill>
                </a:rPr>
                <a:t>使用不可領域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90525" indent="-390525" algn="l" defTabSz="1042988" rtl="0" fontAlgn="base">
        <a:spcBef>
          <a:spcPct val="20000"/>
        </a:spcBef>
        <a:spcAft>
          <a:spcPct val="0"/>
        </a:spcAft>
        <a:buChar char="•"/>
        <a:defRPr kumimoji="1" sz="3700">
          <a:solidFill>
            <a:schemeClr val="tx1"/>
          </a:solidFill>
          <a:latin typeface="+mn-lt"/>
          <a:ea typeface="+mn-ea"/>
          <a:cs typeface="+mn-cs"/>
        </a:defRPr>
      </a:lvl1pPr>
      <a:lvl2pPr marL="847725" indent="-325438" algn="l" defTabSz="10429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2pPr>
      <a:lvl3pPr marL="1304925" indent="-261938" algn="l" defTabSz="1042988" rtl="0" fontAlgn="base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  <a:ea typeface="+mn-ea"/>
        </a:defRPr>
      </a:lvl3pPr>
      <a:lvl4pPr marL="1825625" indent="-260350" algn="l" defTabSz="1042988" rtl="0" fontAlgn="base">
        <a:spcBef>
          <a:spcPct val="20000"/>
        </a:spcBef>
        <a:spcAft>
          <a:spcPct val="0"/>
        </a:spcAft>
        <a:buChar char="–"/>
        <a:defRPr kumimoji="1" sz="2300">
          <a:solidFill>
            <a:schemeClr val="tx1"/>
          </a:solidFill>
          <a:latin typeface="+mn-lt"/>
          <a:ea typeface="+mn-ea"/>
        </a:defRPr>
      </a:lvl4pPr>
      <a:lvl5pPr marL="23479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5pPr>
      <a:lvl6pPr marL="28051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6pPr>
      <a:lvl7pPr marL="32623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7pPr>
      <a:lvl8pPr marL="37195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8pPr>
      <a:lvl9pPr marL="41767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88904159-E351-D878-A7B4-CD67D303406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39" y="240619"/>
            <a:ext cx="9783721" cy="708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3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6952E4F-90F1-476D-AA8A-38AF226E94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1356" y="2531943"/>
            <a:ext cx="12969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200" dirty="0">
                <a:latin typeface="ＭＳ Ｐゴシック" charset="-128"/>
              </a:rPr>
              <a:t>POST CARD</a:t>
            </a:r>
            <a:endParaRPr lang="ja-JP" altLang="en-US" sz="1200" dirty="0">
              <a:latin typeface="ＭＳ Ｐゴシック" charset="-128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C4CD40DB-A31D-44F8-B2F0-ADD5922BF8D8}"/>
              </a:ext>
            </a:extLst>
          </p:cNvPr>
          <p:cNvGrpSpPr/>
          <p:nvPr/>
        </p:nvGrpSpPr>
        <p:grpSpPr>
          <a:xfrm>
            <a:off x="7089755" y="2642426"/>
            <a:ext cx="756636" cy="755650"/>
            <a:chOff x="6145513" y="1999492"/>
            <a:chExt cx="756636" cy="755650"/>
          </a:xfrm>
        </p:grpSpPr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902BF336-4884-4B6E-A984-43E6355295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5513" y="1999492"/>
              <a:ext cx="756636" cy="755650"/>
            </a:xfrm>
            <a:prstGeom prst="ellips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180000" rIns="0" bIns="0"/>
            <a:lstStyle>
              <a:defPPr>
                <a:defRPr lang="ja-JP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9pPr>
            </a:lstStyle>
            <a:p>
              <a:pPr algn="ctr" defTabSz="1042988"/>
              <a:r>
                <a:rPr lang="ja-JP" altLang="en-US" sz="1050" dirty="0"/>
                <a:t>料金別納</a:t>
              </a:r>
              <a:endParaRPr lang="en-US" altLang="ja-JP" sz="1050" dirty="0"/>
            </a:p>
            <a:p>
              <a:pPr algn="ctr" defTabSz="1042988"/>
              <a:r>
                <a:rPr lang="ja-JP" altLang="en-US" sz="1050" dirty="0"/>
                <a:t>郵便</a:t>
              </a:r>
            </a:p>
          </p:txBody>
        </p: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5BA241F3-F733-4BE1-8EAD-F79DD5DC730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72385" y="2243327"/>
              <a:ext cx="707046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3294572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5</Words>
  <Application>Microsoft Office PowerPoint</Application>
  <PresentationFormat>ユーザー設定</PresentationFormat>
  <Paragraphs>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メイリオ</vt:lpstr>
      <vt:lpstr>Arial</vt:lpstr>
      <vt:lpstr>Century</vt:lpstr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toyo</cp:lastModifiedBy>
  <cp:revision>58</cp:revision>
  <dcterms:created xsi:type="dcterms:W3CDTF">2011-09-10T02:34:56Z</dcterms:created>
  <dcterms:modified xsi:type="dcterms:W3CDTF">2022-08-05T08:35:41Z</dcterms:modified>
</cp:coreProperties>
</file>