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3132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 userDrawn="1"/>
        </p:nvGrpSpPr>
        <p:grpSpPr>
          <a:xfrm>
            <a:off x="3308748" y="2587550"/>
            <a:ext cx="935038" cy="393348"/>
            <a:chOff x="3308748" y="2587550"/>
            <a:chExt cx="935038" cy="393348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 flipH="1">
              <a:off x="3776267" y="2587550"/>
              <a:ext cx="0" cy="3933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748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3309936" y="8523500"/>
            <a:ext cx="935038" cy="401351"/>
            <a:chOff x="3309936" y="8523500"/>
            <a:chExt cx="935038" cy="401351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455" y="8523500"/>
              <a:ext cx="0" cy="40135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09936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76375" y="5284941"/>
            <a:ext cx="386580" cy="935038"/>
            <a:chOff x="1476375" y="5284941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476375" y="5713566"/>
              <a:ext cx="38658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4941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" name="グループ化 4"/>
          <p:cNvGrpSpPr/>
          <p:nvPr userDrawn="1"/>
        </p:nvGrpSpPr>
        <p:grpSpPr>
          <a:xfrm>
            <a:off x="5684841" y="5283887"/>
            <a:ext cx="400047" cy="935038"/>
            <a:chOff x="5684841" y="5283887"/>
            <a:chExt cx="400047" cy="935038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5684841" y="5712512"/>
              <a:ext cx="40004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5884864" y="528388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5576888" y="8415549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4" name="グループ化 63"/>
          <p:cNvGrpSpPr/>
          <p:nvPr userDrawn="1"/>
        </p:nvGrpSpPr>
        <p:grpSpPr>
          <a:xfrm rot="16200000">
            <a:off x="5576890" y="2618950"/>
            <a:ext cx="468313" cy="468313"/>
            <a:chOff x="8011319" y="6244804"/>
            <a:chExt cx="468313" cy="468313"/>
          </a:xfrm>
        </p:grpSpPr>
        <p:sp>
          <p:nvSpPr>
            <p:cNvPr id="6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5400000">
            <a:off x="1509709" y="8415154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10800000">
            <a:off x="1507331" y="262145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" y="162124"/>
            <a:ext cx="1432442" cy="432780"/>
          </a:xfrm>
          <a:prstGeom prst="rect">
            <a:avLst/>
          </a:prstGeom>
        </p:spPr>
      </p:pic>
      <p:grpSp>
        <p:nvGrpSpPr>
          <p:cNvPr id="6" name="グループ化 5"/>
          <p:cNvGrpSpPr/>
          <p:nvPr userDrawn="1"/>
        </p:nvGrpSpPr>
        <p:grpSpPr>
          <a:xfrm>
            <a:off x="704850" y="99604"/>
            <a:ext cx="6748189" cy="10595859"/>
            <a:chOff x="704850" y="99604"/>
            <a:chExt cx="6748189" cy="10595859"/>
          </a:xfrm>
        </p:grpSpPr>
        <p:grpSp>
          <p:nvGrpSpPr>
            <p:cNvPr id="12" name="グループ化 11"/>
            <p:cNvGrpSpPr/>
            <p:nvPr userDrawn="1"/>
          </p:nvGrpSpPr>
          <p:grpSpPr>
            <a:xfrm>
              <a:off x="704850" y="140787"/>
              <a:ext cx="6379765" cy="10554676"/>
              <a:chOff x="704850" y="140787"/>
              <a:chExt cx="6379765" cy="10554676"/>
            </a:xfrm>
          </p:grpSpPr>
          <p:grpSp>
            <p:nvGrpSpPr>
              <p:cNvPr id="11" name="グループ化 10"/>
              <p:cNvGrpSpPr/>
              <p:nvPr userDrawn="1"/>
            </p:nvGrpSpPr>
            <p:grpSpPr>
              <a:xfrm>
                <a:off x="704850" y="945990"/>
                <a:ext cx="6379765" cy="8793198"/>
                <a:chOff x="704850" y="945990"/>
                <a:chExt cx="6379765" cy="8793198"/>
              </a:xfrm>
            </p:grpSpPr>
            <p:grpSp>
              <p:nvGrpSpPr>
                <p:cNvPr id="2" name="グループ化 1"/>
                <p:cNvGrpSpPr/>
                <p:nvPr userDrawn="1"/>
              </p:nvGrpSpPr>
              <p:grpSpPr>
                <a:xfrm>
                  <a:off x="1870075" y="2981250"/>
                  <a:ext cx="3814763" cy="5541962"/>
                  <a:chOff x="1870075" y="2981250"/>
                  <a:chExt cx="3814763" cy="5541962"/>
                </a:xfrm>
              </p:grpSpPr>
              <p:sp>
                <p:nvSpPr>
                  <p:cNvPr id="1033" name="Rectangle 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2049456" y="3160231"/>
                    <a:ext cx="3456000" cy="5184000"/>
                  </a:xfrm>
                  <a:prstGeom prst="rect">
                    <a:avLst/>
                  </a:prstGeom>
                  <a:noFill/>
                  <a:ln w="6350" cap="rnd">
                    <a:solidFill>
                      <a:srgbClr val="0070C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034" name="Rectangle 1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978025" y="3089200"/>
                    <a:ext cx="3598863" cy="5326062"/>
                  </a:xfrm>
                  <a:prstGeom prst="rect">
                    <a:avLst/>
                  </a:prstGeom>
                  <a:noFill/>
                  <a:ln w="6350">
                    <a:solidFill>
                      <a:srgbClr val="FF000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035" name="Rectangle 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870075" y="2981250"/>
                    <a:ext cx="3814763" cy="5541962"/>
                  </a:xfrm>
                  <a:prstGeom prst="rect">
                    <a:avLst/>
                  </a:prstGeom>
                  <a:noFill/>
                  <a:ln w="6350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  <p:sp>
              <p:nvSpPr>
                <p:cNvPr id="50" name="下矢印 49"/>
                <p:cNvSpPr/>
                <p:nvPr userDrawn="1"/>
              </p:nvSpPr>
              <p:spPr bwMode="auto">
                <a:xfrm>
                  <a:off x="3676879" y="1473615"/>
                  <a:ext cx="258304" cy="272685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51" name="テキスト ボックス 50"/>
                <p:cNvSpPr txBox="1"/>
                <p:nvPr userDrawn="1"/>
              </p:nvSpPr>
              <p:spPr>
                <a:xfrm>
                  <a:off x="1179959" y="945990"/>
                  <a:ext cx="5904656" cy="5232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/>
                    <a:t>デザインが完成しましたら、スライドマスターを表示させ、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このコメントを含む</a:t>
                  </a:r>
                  <a:r>
                    <a:rPr kumimoji="1" lang="en-US" altLang="ja-JP" sz="1400" dirty="0"/>
                    <a:t>【</a:t>
                  </a:r>
                  <a:r>
                    <a:rPr kumimoji="1" lang="ja-JP" altLang="en-US" sz="1400" dirty="0"/>
                    <a:t>グループ</a:t>
                  </a:r>
                  <a:r>
                    <a:rPr kumimoji="1" lang="en-US" altLang="ja-JP" sz="1400" dirty="0"/>
                    <a:t>】</a:t>
                  </a:r>
                  <a:r>
                    <a:rPr kumimoji="1" lang="ja-JP" altLang="en-US" sz="1400" dirty="0"/>
                    <a:t>を全て削除してからＰＤＦ化をお願いします。</a:t>
                  </a:r>
                </a:p>
              </p:txBody>
            </p:sp>
            <p:grpSp>
              <p:nvGrpSpPr>
                <p:cNvPr id="4" name="グループ化 3"/>
                <p:cNvGrpSpPr/>
                <p:nvPr userDrawn="1"/>
              </p:nvGrpSpPr>
              <p:grpSpPr>
                <a:xfrm>
                  <a:off x="704850" y="1872703"/>
                  <a:ext cx="5580980" cy="7866485"/>
                  <a:chOff x="704850" y="1872703"/>
                  <a:chExt cx="5580980" cy="7866485"/>
                </a:xfrm>
              </p:grpSpPr>
              <p:sp>
                <p:nvSpPr>
                  <p:cNvPr id="52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245270" y="1872703"/>
                    <a:ext cx="5040560" cy="63094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</a:pPr>
                    <a:r>
                      <a:rPr lang="ja-JP" altLang="en-US" sz="1400" dirty="0">
                        <a:ea typeface="ＭＳ ゴシック" pitchFamily="49" charset="-128"/>
                      </a:rPr>
                      <a:t>ハガキ　フチなし印刷用テンプレート縦</a:t>
                    </a:r>
                    <a:endParaRPr lang="en-US" altLang="ja-JP" sz="14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</a:pPr>
                    <a:r>
                      <a:rPr lang="ja-JP" altLang="en-US" sz="1400" dirty="0">
                        <a:ea typeface="ＭＳ ゴシック" pitchFamily="49" charset="-128"/>
                      </a:rPr>
                      <a:t>　</a:t>
                    </a:r>
                    <a:r>
                      <a:rPr lang="en-US" altLang="ja-JP" sz="14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400" dirty="0">
                        <a:ea typeface="ＭＳ ゴシック" pitchFamily="49" charset="-128"/>
                      </a:rPr>
                      <a:t>広告面</a:t>
                    </a:r>
                    <a:r>
                      <a:rPr lang="en-US" altLang="ja-JP" sz="1400" dirty="0">
                        <a:ea typeface="ＭＳ ゴシック" pitchFamily="49" charset="-128"/>
                      </a:rPr>
                      <a:t>】</a:t>
                    </a:r>
                    <a:endParaRPr lang="ja-JP" altLang="en-US" sz="1400" dirty="0">
                      <a:ea typeface="ＭＳ ゴシック" pitchFamily="49" charset="-128"/>
                    </a:endParaRPr>
                  </a:p>
                </p:txBody>
              </p:sp>
              <p:sp>
                <p:nvSpPr>
                  <p:cNvPr id="53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704850" y="5552641"/>
                    <a:ext cx="676049" cy="2881622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/>
                    <a:r>
                      <a:rPr lang="ja-JP" altLang="en-US" sz="1000" dirty="0"/>
                      <a:t>　この黒線まで、画像や背景の色を付けてください。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（ヌリタシ）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54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1394960" y="6512852"/>
                    <a:ext cx="46799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sp>
                <p:nvSpPr>
                  <p:cNvPr id="55" name="Text Box 61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581150" y="8998593"/>
                    <a:ext cx="2238375" cy="59771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FF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l">
                      <a:lnSpc>
                        <a:spcPct val="150000"/>
                      </a:lnSpc>
                      <a:spcBef>
                        <a:spcPts val="400"/>
                      </a:spcBef>
                    </a:pPr>
                    <a:r>
                      <a:rPr lang="ja-JP" altLang="en-US" sz="1000" dirty="0"/>
                      <a:t>　この</a:t>
                    </a:r>
                    <a:r>
                      <a:rPr lang="ja-JP" altLang="en-US" sz="1000" dirty="0">
                        <a:solidFill>
                          <a:srgbClr val="FF0000"/>
                        </a:solidFill>
                      </a:rPr>
                      <a:t>赤線</a:t>
                    </a:r>
                    <a:r>
                      <a:rPr lang="ja-JP" altLang="en-US" sz="1000" dirty="0"/>
                      <a:t>が、断ち切り線です。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この線にて断裁し、実際の仕上がり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サイズとなります。</a:t>
                    </a:r>
                  </a:p>
                </p:txBody>
              </p:sp>
              <p:sp>
                <p:nvSpPr>
                  <p:cNvPr id="56" name="Text Box 6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132287" y="8998550"/>
                    <a:ext cx="2047801" cy="7406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0070C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lnSpc>
                        <a:spcPct val="150000"/>
                      </a:lnSpc>
                    </a:pPr>
                    <a:r>
                      <a:rPr lang="ja-JP" altLang="en-US" sz="1000" dirty="0"/>
                      <a:t>　この</a:t>
                    </a:r>
                    <a:r>
                      <a:rPr lang="ja-JP" altLang="en-US" sz="10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lang="ja-JP" altLang="en-US" sz="1000" dirty="0"/>
                      <a:t>内に、切れてはいけない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文字等を配置してください。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断裁ズレがあっても安全な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範囲です。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</a:t>
                    </a:r>
                  </a:p>
                </p:txBody>
              </p:sp>
              <p:cxnSp>
                <p:nvCxnSpPr>
                  <p:cNvPr id="57" name="直線矢印コネクタ 56"/>
                  <p:cNvCxnSpPr/>
                  <p:nvPr userDrawn="1"/>
                </p:nvCxnSpPr>
                <p:spPr bwMode="auto">
                  <a:xfrm flipV="1">
                    <a:off x="4859363" y="8326803"/>
                    <a:ext cx="0" cy="688113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58" name="直線矢印コネクタ 57"/>
                  <p:cNvCxnSpPr/>
                  <p:nvPr userDrawn="1"/>
                </p:nvCxnSpPr>
                <p:spPr bwMode="auto">
                  <a:xfrm flipV="1">
                    <a:off x="2619598" y="8410993"/>
                    <a:ext cx="0" cy="57572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</p:grpSp>
          <p:sp>
            <p:nvSpPr>
              <p:cNvPr id="79" name="テキスト ボックス 78"/>
              <p:cNvSpPr txBox="1"/>
              <p:nvPr userDrawn="1"/>
            </p:nvSpPr>
            <p:spPr>
              <a:xfrm>
                <a:off x="1332359" y="9956799"/>
                <a:ext cx="518457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en-US" altLang="ja-JP" sz="1400" dirty="0"/>
                  <a:t>※</a:t>
                </a:r>
                <a:r>
                  <a:rPr kumimoji="1" lang="ja-JP" altLang="en-US" sz="1400" dirty="0"/>
                  <a:t>郵便規定により、</a:t>
                </a:r>
                <a:r>
                  <a:rPr kumimoji="1" lang="ja-JP" altLang="en-US" sz="1400" dirty="0">
                    <a:solidFill>
                      <a:srgbClr val="FF0000"/>
                    </a:solidFill>
                  </a:rPr>
                  <a:t>不着ハガキの還付先住所の記載</a:t>
                </a:r>
                <a:r>
                  <a:rPr kumimoji="1" lang="ja-JP" altLang="en-US" sz="1400" dirty="0"/>
                  <a:t>が必要です。</a:t>
                </a:r>
                <a:endParaRPr kumimoji="1" lang="en-US" altLang="ja-JP" sz="1400" dirty="0"/>
              </a:p>
              <a:p>
                <a:pPr algn="l"/>
                <a:r>
                  <a:rPr kumimoji="1" lang="ja-JP" altLang="en-US" sz="1400" dirty="0"/>
                  <a:t>　</a:t>
                </a:r>
                <a:r>
                  <a:rPr kumimoji="1" lang="ja-JP" altLang="en-US" sz="1400" baseline="0" dirty="0"/>
                  <a:t>  </a:t>
                </a:r>
                <a:r>
                  <a:rPr kumimoji="1" lang="ja-JP" altLang="en-US" sz="1400" dirty="0"/>
                  <a:t>宛名面、広告面どちらでも可ですので、記載ください。</a:t>
                </a:r>
                <a:endParaRPr kumimoji="1" lang="en-US" altLang="ja-JP" sz="1400" dirty="0"/>
              </a:p>
              <a:p>
                <a:pPr algn="l"/>
                <a:endParaRPr kumimoji="1" lang="ja-JP" altLang="en-US" sz="1400" dirty="0"/>
              </a:p>
            </p:txBody>
          </p:sp>
          <p:sp>
            <p:nvSpPr>
              <p:cNvPr id="80" name="テキスト ボックス 79"/>
              <p:cNvSpPr txBox="1"/>
              <p:nvPr userDrawn="1"/>
            </p:nvSpPr>
            <p:spPr>
              <a:xfrm>
                <a:off x="1839704" y="140787"/>
                <a:ext cx="2444983" cy="651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100" dirty="0"/>
                  <a:t>ページ設定をご確認ください。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ja-JP" altLang="en-US" sz="1100" dirty="0"/>
                  <a:t>このテンプレートのページ設定は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en-US" altLang="ja-JP" sz="1100" b="1" dirty="0">
                    <a:solidFill>
                      <a:srgbClr val="FF0000"/>
                    </a:solidFill>
                  </a:rPr>
                  <a:t>21cm×29.7cm</a:t>
                </a:r>
                <a:r>
                  <a:rPr kumimoji="1" lang="ja-JP" altLang="en-US" sz="1100" dirty="0"/>
                  <a:t>　です。</a:t>
                </a:r>
              </a:p>
            </p:txBody>
          </p:sp>
          <p:sp>
            <p:nvSpPr>
              <p:cNvPr id="81" name="正方形/長方形 80"/>
              <p:cNvSpPr/>
              <p:nvPr userDrawn="1"/>
            </p:nvSpPr>
            <p:spPr bwMode="auto">
              <a:xfrm>
                <a:off x="1970928" y="143273"/>
                <a:ext cx="2182534" cy="651460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82" name="テキスト ボックス 81"/>
            <p:cNvSpPr txBox="1"/>
            <p:nvPr userDrawn="1"/>
          </p:nvSpPr>
          <p:spPr>
            <a:xfrm>
              <a:off x="4266356" y="99604"/>
              <a:ext cx="3186683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※※Mac</a:t>
              </a:r>
              <a:r>
                <a:rPr lang="ja-JP" altLang="en-US" sz="1100" dirty="0" err="1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での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操作確認はしておりません。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※※PC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環境によって正しく表示しない場合が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ございますが、保証はできかねます。</a:t>
              </a:r>
              <a:endParaRPr kumimoji="1" lang="ja-JP" altLang="en-US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1CA6317-550F-EC3D-949D-B654DE495E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91" y="378148"/>
            <a:ext cx="6911880" cy="1020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メイリオ</vt:lpstr>
      <vt:lpstr>Arial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38</cp:revision>
  <dcterms:created xsi:type="dcterms:W3CDTF">2011-09-10T02:34:56Z</dcterms:created>
  <dcterms:modified xsi:type="dcterms:W3CDTF">2022-08-05T08:33:04Z</dcterms:modified>
</cp:coreProperties>
</file>