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3132" y="7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グループ化 79"/>
          <p:cNvGrpSpPr/>
          <p:nvPr userDrawn="1"/>
        </p:nvGrpSpPr>
        <p:grpSpPr>
          <a:xfrm>
            <a:off x="3308351" y="2587550"/>
            <a:ext cx="935038" cy="393700"/>
            <a:chOff x="3308351" y="2587550"/>
            <a:chExt cx="935038" cy="393700"/>
          </a:xfrm>
        </p:grpSpPr>
        <p:sp>
          <p:nvSpPr>
            <p:cNvPr id="81" name="Line 49"/>
            <p:cNvSpPr>
              <a:spLocks noChangeShapeType="1"/>
            </p:cNvSpPr>
            <p:nvPr userDrawn="1"/>
          </p:nvSpPr>
          <p:spPr bwMode="auto">
            <a:xfrm>
              <a:off x="3775870" y="2587550"/>
              <a:ext cx="0" cy="3937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2" name="Line 50"/>
            <p:cNvSpPr>
              <a:spLocks noChangeShapeType="1"/>
            </p:cNvSpPr>
            <p:nvPr userDrawn="1"/>
          </p:nvSpPr>
          <p:spPr bwMode="auto">
            <a:xfrm>
              <a:off x="3308351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3" name="グループ化 82"/>
          <p:cNvGrpSpPr/>
          <p:nvPr userDrawn="1"/>
        </p:nvGrpSpPr>
        <p:grpSpPr>
          <a:xfrm>
            <a:off x="3310903" y="8523213"/>
            <a:ext cx="935038" cy="359089"/>
            <a:chOff x="3310903" y="8523213"/>
            <a:chExt cx="935038" cy="359089"/>
          </a:xfrm>
        </p:grpSpPr>
        <p:sp>
          <p:nvSpPr>
            <p:cNvPr id="91" name="Line 52"/>
            <p:cNvSpPr>
              <a:spLocks noChangeShapeType="1"/>
            </p:cNvSpPr>
            <p:nvPr userDrawn="1"/>
          </p:nvSpPr>
          <p:spPr bwMode="auto">
            <a:xfrm>
              <a:off x="3777075" y="8523213"/>
              <a:ext cx="2694" cy="35908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2" name="Line 53"/>
            <p:cNvSpPr>
              <a:spLocks noChangeShapeType="1"/>
            </p:cNvSpPr>
            <p:nvPr userDrawn="1"/>
          </p:nvSpPr>
          <p:spPr bwMode="auto">
            <a:xfrm>
              <a:off x="3310903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5" name="グループ化 94"/>
          <p:cNvGrpSpPr/>
          <p:nvPr userDrawn="1"/>
        </p:nvGrpSpPr>
        <p:grpSpPr>
          <a:xfrm>
            <a:off x="1476375" y="5328716"/>
            <a:ext cx="386580" cy="935038"/>
            <a:chOff x="1476375" y="5286010"/>
            <a:chExt cx="386580" cy="935038"/>
          </a:xfrm>
        </p:grpSpPr>
        <p:sp>
          <p:nvSpPr>
            <p:cNvPr id="96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7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8" name="グループ化 97"/>
          <p:cNvGrpSpPr/>
          <p:nvPr userDrawn="1"/>
        </p:nvGrpSpPr>
        <p:grpSpPr>
          <a:xfrm>
            <a:off x="5578822" y="8414344"/>
            <a:ext cx="468313" cy="468313"/>
            <a:chOff x="8011319" y="6244804"/>
            <a:chExt cx="468313" cy="468313"/>
          </a:xfrm>
        </p:grpSpPr>
        <p:sp>
          <p:nvSpPr>
            <p:cNvPr id="99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00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01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02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03" name="グループ化 102"/>
          <p:cNvGrpSpPr/>
          <p:nvPr userDrawn="1"/>
        </p:nvGrpSpPr>
        <p:grpSpPr>
          <a:xfrm rot="16200000">
            <a:off x="5575304" y="2619167"/>
            <a:ext cx="468313" cy="468313"/>
            <a:chOff x="8011319" y="6244804"/>
            <a:chExt cx="468313" cy="468313"/>
          </a:xfrm>
        </p:grpSpPr>
        <p:sp>
          <p:nvSpPr>
            <p:cNvPr id="104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0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0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07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08" name="グループ化 107"/>
          <p:cNvGrpSpPr/>
          <p:nvPr userDrawn="1"/>
        </p:nvGrpSpPr>
        <p:grpSpPr>
          <a:xfrm rot="10800000">
            <a:off x="1508123" y="2620789"/>
            <a:ext cx="468313" cy="468313"/>
            <a:chOff x="8011319" y="6244804"/>
            <a:chExt cx="468313" cy="468313"/>
          </a:xfrm>
        </p:grpSpPr>
        <p:sp>
          <p:nvSpPr>
            <p:cNvPr id="109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10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11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12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113" name="グループ化 112"/>
          <p:cNvGrpSpPr/>
          <p:nvPr userDrawn="1"/>
        </p:nvGrpSpPr>
        <p:grpSpPr>
          <a:xfrm rot="5400000">
            <a:off x="1509709" y="8415575"/>
            <a:ext cx="468313" cy="468313"/>
            <a:chOff x="8011319" y="6244804"/>
            <a:chExt cx="468313" cy="468313"/>
          </a:xfrm>
        </p:grpSpPr>
        <p:sp>
          <p:nvSpPr>
            <p:cNvPr id="114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1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1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117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pic>
        <p:nvPicPr>
          <p:cNvPr id="118" name="図 1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1" y="162124"/>
            <a:ext cx="1700644" cy="432780"/>
          </a:xfrm>
          <a:prstGeom prst="rect">
            <a:avLst/>
          </a:prstGeom>
        </p:spPr>
      </p:pic>
      <p:grpSp>
        <p:nvGrpSpPr>
          <p:cNvPr id="119" name="グループ化 118"/>
          <p:cNvGrpSpPr/>
          <p:nvPr userDrawn="1"/>
        </p:nvGrpSpPr>
        <p:grpSpPr>
          <a:xfrm>
            <a:off x="5685186" y="5328716"/>
            <a:ext cx="386580" cy="935038"/>
            <a:chOff x="1476375" y="5286010"/>
            <a:chExt cx="386580" cy="935038"/>
          </a:xfrm>
        </p:grpSpPr>
        <p:sp>
          <p:nvSpPr>
            <p:cNvPr id="120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21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5D69BDD-FDBC-4DAC-AA5A-D4CC2FE8A39C}"/>
              </a:ext>
            </a:extLst>
          </p:cNvPr>
          <p:cNvGrpSpPr/>
          <p:nvPr userDrawn="1"/>
        </p:nvGrpSpPr>
        <p:grpSpPr>
          <a:xfrm>
            <a:off x="704850" y="97185"/>
            <a:ext cx="6964213" cy="10598278"/>
            <a:chOff x="704850" y="97185"/>
            <a:chExt cx="6964213" cy="10598278"/>
          </a:xfrm>
        </p:grpSpPr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3E37FE0D-CE1C-4420-BD9A-5EEBE59862E9}"/>
                </a:ext>
              </a:extLst>
            </p:cNvPr>
            <p:cNvSpPr/>
            <p:nvPr userDrawn="1"/>
          </p:nvSpPr>
          <p:spPr>
            <a:xfrm>
              <a:off x="1876426" y="2979900"/>
              <a:ext cx="3814762" cy="2952000"/>
            </a:xfrm>
            <a:prstGeom prst="rect">
              <a:avLst/>
            </a:prstGeom>
            <a:pattFill prst="ltUpDiag">
              <a:fgClr>
                <a:srgbClr val="00B0F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 dirty="0"/>
            </a:p>
          </p:txBody>
        </p:sp>
        <p:grpSp>
          <p:nvGrpSpPr>
            <p:cNvPr id="66" name="グループ化 65">
              <a:extLst>
                <a:ext uri="{FF2B5EF4-FFF2-40B4-BE49-F238E27FC236}">
                  <a16:creationId xmlns:a16="http://schemas.microsoft.com/office/drawing/2014/main" id="{326B36BF-7107-4AC1-95CE-64E4EA7CA29C}"/>
                </a:ext>
              </a:extLst>
            </p:cNvPr>
            <p:cNvGrpSpPr/>
            <p:nvPr userDrawn="1"/>
          </p:nvGrpSpPr>
          <p:grpSpPr>
            <a:xfrm>
              <a:off x="2226469" y="4227978"/>
              <a:ext cx="3114675" cy="1403985"/>
              <a:chOff x="2084939" y="2358267"/>
              <a:chExt cx="3114675" cy="1403985"/>
            </a:xfrm>
          </p:grpSpPr>
          <p:sp>
            <p:nvSpPr>
              <p:cNvPr id="67" name="Text Box 103">
                <a:extLst>
                  <a:ext uri="{FF2B5EF4-FFF2-40B4-BE49-F238E27FC236}">
                    <a16:creationId xmlns:a16="http://schemas.microsoft.com/office/drawing/2014/main" id="{07B4494A-CF1C-4A96-9B35-F30F5D3845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84939" y="2377317"/>
                <a:ext cx="3028950" cy="1162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74295" tIns="8890" rIns="74295" bIns="8890" anchor="t" anchorCtr="0" upright="1">
                <a:noAutofit/>
              </a:bodyPr>
              <a:lstStyle/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〒</a:t>
                </a:r>
                <a:r>
                  <a:rPr lang="en-US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***-****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1200"/>
                  </a:spcAft>
                </a:pPr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indent="1016000"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●●　●● 様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ＭＳ Ｐ明朝" panose="02020600040205080304" pitchFamily="18" charset="-128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000000</a:t>
                </a:r>
                <a:r>
                  <a:rPr lang="ja-JP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　　　　　　　　　　　　　　　　　　　　　　　　　　　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ＭＳ Ｐ明朝" panose="02020600040205080304" pitchFamily="18" charset="-128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正方形/長方形 67">
                <a:extLst>
                  <a:ext uri="{FF2B5EF4-FFF2-40B4-BE49-F238E27FC236}">
                    <a16:creationId xmlns:a16="http://schemas.microsoft.com/office/drawing/2014/main" id="{9E670677-5A86-45CB-9FDC-9B0C832D15E0}"/>
                  </a:ext>
                </a:extLst>
              </p:cNvPr>
              <p:cNvSpPr/>
              <p:nvPr/>
            </p:nvSpPr>
            <p:spPr>
              <a:xfrm>
                <a:off x="2103989" y="2358267"/>
                <a:ext cx="3095625" cy="1403985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pic>
            <p:nvPicPr>
              <p:cNvPr id="69" name="図 68">
                <a:extLst>
                  <a:ext uri="{FF2B5EF4-FFF2-40B4-BE49-F238E27FC236}">
                    <a16:creationId xmlns:a16="http://schemas.microsoft.com/office/drawing/2014/main" id="{80C38F2C-7132-447B-B234-B5C6FC1BB2A0}"/>
                  </a:ext>
                </a:extLst>
              </p:cNvPr>
              <p:cNvPicPr/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2101" y="3521946"/>
                <a:ext cx="2819400" cy="157480"/>
              </a:xfrm>
              <a:prstGeom prst="rect">
                <a:avLst/>
              </a:prstGeom>
              <a:noFill/>
            </p:spPr>
          </p:pic>
        </p:grpSp>
        <p:grpSp>
          <p:nvGrpSpPr>
            <p:cNvPr id="122" name="グループ化 121"/>
            <p:cNvGrpSpPr/>
            <p:nvPr userDrawn="1"/>
          </p:nvGrpSpPr>
          <p:grpSpPr>
            <a:xfrm>
              <a:off x="704850" y="97185"/>
              <a:ext cx="6964213" cy="10598278"/>
              <a:chOff x="704850" y="97185"/>
              <a:chExt cx="6964213" cy="10598278"/>
            </a:xfrm>
          </p:grpSpPr>
          <p:grpSp>
            <p:nvGrpSpPr>
              <p:cNvPr id="123" name="グループ化 122"/>
              <p:cNvGrpSpPr/>
              <p:nvPr userDrawn="1"/>
            </p:nvGrpSpPr>
            <p:grpSpPr>
              <a:xfrm>
                <a:off x="704850" y="140787"/>
                <a:ext cx="6379765" cy="10554676"/>
                <a:chOff x="704850" y="140787"/>
                <a:chExt cx="6379765" cy="10554676"/>
              </a:xfrm>
            </p:grpSpPr>
            <p:grpSp>
              <p:nvGrpSpPr>
                <p:cNvPr id="125" name="グループ化 124"/>
                <p:cNvGrpSpPr/>
                <p:nvPr userDrawn="1"/>
              </p:nvGrpSpPr>
              <p:grpSpPr>
                <a:xfrm>
                  <a:off x="704850" y="1017998"/>
                  <a:ext cx="6379765" cy="8721190"/>
                  <a:chOff x="704850" y="1017998"/>
                  <a:chExt cx="6379765" cy="8721190"/>
                </a:xfrm>
              </p:grpSpPr>
              <p:sp>
                <p:nvSpPr>
                  <p:cNvPr id="129" name="下矢印 128"/>
                  <p:cNvSpPr/>
                  <p:nvPr userDrawn="1"/>
                </p:nvSpPr>
                <p:spPr bwMode="auto">
                  <a:xfrm>
                    <a:off x="3676879" y="1545623"/>
                    <a:ext cx="258304" cy="272685"/>
                  </a:xfrm>
                  <a:prstGeom prst="downArrow">
                    <a:avLst/>
                  </a:prstGeom>
                  <a:solidFill>
                    <a:srgbClr val="FF00FF"/>
                  </a:solidFill>
                  <a:ln w="6350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1474788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9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30" name="テキスト ボックス 129"/>
                  <p:cNvSpPr txBox="1"/>
                  <p:nvPr userDrawn="1"/>
                </p:nvSpPr>
                <p:spPr>
                  <a:xfrm>
                    <a:off x="1179959" y="1017998"/>
                    <a:ext cx="5904656" cy="52322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rgbClr val="FF00FF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l"/>
                    <a:r>
                      <a:rPr kumimoji="1" lang="ja-JP" altLang="en-US" sz="1400" dirty="0"/>
                      <a:t>デザインが完成しましたら、スライドマスターを表示させ、</a:t>
                    </a:r>
                    <a:endParaRPr kumimoji="1" lang="en-US" altLang="ja-JP" sz="1400" dirty="0"/>
                  </a:p>
                  <a:p>
                    <a:pPr algn="l"/>
                    <a:r>
                      <a:rPr kumimoji="1" lang="ja-JP" altLang="en-US" sz="1400" dirty="0"/>
                      <a:t>このコメントを含む</a:t>
                    </a:r>
                    <a:r>
                      <a:rPr kumimoji="1" lang="en-US" altLang="ja-JP" sz="1400" dirty="0"/>
                      <a:t>【</a:t>
                    </a:r>
                    <a:r>
                      <a:rPr kumimoji="1" lang="ja-JP" altLang="en-US" sz="1400" dirty="0"/>
                      <a:t>グループ</a:t>
                    </a:r>
                    <a:r>
                      <a:rPr kumimoji="1" lang="en-US" altLang="ja-JP" sz="1400" dirty="0"/>
                      <a:t>】</a:t>
                    </a:r>
                    <a:r>
                      <a:rPr kumimoji="1" lang="ja-JP" altLang="en-US" sz="1400" dirty="0"/>
                      <a:t>を全て削除してからＰＤＦ化をお願いします。</a:t>
                    </a:r>
                  </a:p>
                </p:txBody>
              </p:sp>
              <p:grpSp>
                <p:nvGrpSpPr>
                  <p:cNvPr id="131" name="グループ化 130"/>
                  <p:cNvGrpSpPr/>
                  <p:nvPr userDrawn="1"/>
                </p:nvGrpSpPr>
                <p:grpSpPr>
                  <a:xfrm>
                    <a:off x="704850" y="1872703"/>
                    <a:ext cx="5580980" cy="7866485"/>
                    <a:chOff x="704850" y="1872703"/>
                    <a:chExt cx="5580980" cy="7866485"/>
                  </a:xfrm>
                </p:grpSpPr>
                <p:grpSp>
                  <p:nvGrpSpPr>
                    <p:cNvPr id="132" name="グループ化 131"/>
                    <p:cNvGrpSpPr/>
                    <p:nvPr userDrawn="1"/>
                  </p:nvGrpSpPr>
                  <p:grpSpPr>
                    <a:xfrm>
                      <a:off x="704850" y="1872703"/>
                      <a:ext cx="5580980" cy="7866485"/>
                      <a:chOff x="704850" y="1872703"/>
                      <a:chExt cx="5580980" cy="7866485"/>
                    </a:xfrm>
                  </p:grpSpPr>
                  <p:sp>
                    <p:nvSpPr>
                      <p:cNvPr id="143" name="Text Box 102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245270" y="1872703"/>
                        <a:ext cx="5040560" cy="6309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6350" algn="ctr">
                            <a:solidFill>
                              <a:srgbClr val="FF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ja-JP" altLang="en-US" sz="1400" dirty="0">
                            <a:ea typeface="ＭＳ ゴシック" pitchFamily="49" charset="-128"/>
                          </a:rPr>
                          <a:t>ハガキ　フチなし印刷用テンプレート縦</a:t>
                        </a:r>
                        <a:endParaRPr lang="en-US" altLang="ja-JP" sz="1400" dirty="0">
                          <a:ea typeface="ＭＳ ゴシック" pitchFamily="49" charset="-128"/>
                        </a:endParaRP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ja-JP" altLang="en-US" sz="1400" dirty="0">
                            <a:ea typeface="ＭＳ ゴシック" pitchFamily="49" charset="-128"/>
                          </a:rPr>
                          <a:t>　</a:t>
                        </a:r>
                        <a:r>
                          <a:rPr lang="en-US" altLang="ja-JP" sz="1400" dirty="0">
                            <a:ea typeface="ＭＳ ゴシック" pitchFamily="49" charset="-128"/>
                          </a:rPr>
                          <a:t>【</a:t>
                        </a:r>
                        <a:r>
                          <a:rPr lang="ja-JP" altLang="en-US" sz="1400" dirty="0">
                            <a:ea typeface="ＭＳ ゴシック" pitchFamily="49" charset="-128"/>
                          </a:rPr>
                          <a:t>宛名面</a:t>
                        </a:r>
                        <a:r>
                          <a:rPr lang="en-US" altLang="ja-JP" sz="1400" dirty="0">
                            <a:ea typeface="ＭＳ ゴシック" pitchFamily="49" charset="-128"/>
                          </a:rPr>
                          <a:t>】</a:t>
                        </a:r>
                        <a:endParaRPr lang="ja-JP" altLang="en-US" sz="1400" dirty="0">
                          <a:ea typeface="ＭＳ ゴシック" pitchFamily="49" charset="-128"/>
                        </a:endParaRPr>
                      </a:p>
                    </p:txBody>
                  </p:sp>
                  <p:sp>
                    <p:nvSpPr>
                      <p:cNvPr id="144" name="Text Box 65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704850" y="5552641"/>
                        <a:ext cx="676049" cy="288162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6350" cap="rnd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just"/>
                        <a:r>
                          <a:rPr lang="ja-JP" altLang="en-US" sz="1000" dirty="0"/>
                          <a:t>　この黒線まで、画像や背景の色を付けてください。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（ヌリタシ）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フチなし印刷（フチが白くならない）が可能です。</a:t>
                        </a:r>
                      </a:p>
                    </p:txBody>
                  </p:sp>
                  <p:sp>
                    <p:nvSpPr>
                      <p:cNvPr id="145" name="Line 66"/>
                      <p:cNvSpPr>
                        <a:spLocks noChangeShapeType="1"/>
                      </p:cNvSpPr>
                      <p:nvPr userDrawn="1"/>
                    </p:nvSpPr>
                    <p:spPr bwMode="auto">
                      <a:xfrm>
                        <a:off x="1394960" y="6512852"/>
                        <a:ext cx="467995" cy="0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rgbClr val="000000"/>
                        </a:solidFill>
                        <a:round/>
                        <a:headEnd/>
                        <a:tailEnd type="arrow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46" name="Text Box 61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581150" y="8998593"/>
                        <a:ext cx="2238375" cy="597719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FF000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l">
                          <a:lnSpc>
                            <a:spcPct val="150000"/>
                          </a:lnSpc>
                          <a:spcBef>
                            <a:spcPts val="400"/>
                          </a:spcBef>
                        </a:pPr>
                        <a:r>
                          <a:rPr lang="ja-JP" altLang="en-US" sz="1000" dirty="0"/>
                          <a:t>　この</a:t>
                        </a:r>
                        <a:r>
                          <a:rPr lang="ja-JP" altLang="en-US" sz="1000" dirty="0">
                            <a:solidFill>
                              <a:srgbClr val="FF0000"/>
                            </a:solidFill>
                          </a:rPr>
                          <a:t>赤線</a:t>
                        </a:r>
                        <a:r>
                          <a:rPr lang="ja-JP" altLang="en-US" sz="1000" dirty="0"/>
                          <a:t>が、断ち切り線です。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この線にて断裁し、実際の仕上がり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サイズとなります。</a:t>
                        </a:r>
                      </a:p>
                    </p:txBody>
                  </p:sp>
                  <p:sp>
                    <p:nvSpPr>
                      <p:cNvPr id="147" name="Text Box 63"/>
                      <p:cNvSpPr txBox="1"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4132287" y="8998550"/>
                        <a:ext cx="2047801" cy="7406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 cap="rnd" algn="ctr">
                        <a:solidFill>
                          <a:srgbClr val="0070C0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lIns="74295" tIns="8890" rIns="74295" bIns="8890"/>
                      <a:lstStyle>
                        <a:lvl1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1pPr>
                        <a:lvl2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2pPr>
                        <a:lvl3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3pPr>
                        <a:lvl4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4pPr>
                        <a:lvl5pPr algn="l" defTabSz="1474788"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5pPr>
                        <a:lvl6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6pPr>
                        <a:lvl7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7pPr>
                        <a:lvl8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8pPr>
                        <a:lvl9pPr defTabSz="1474788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kumimoji="1">
                            <a:solidFill>
                              <a:schemeClr val="tx1"/>
                            </a:solidFill>
                            <a:latin typeface="Arial" charset="0"/>
                            <a:ea typeface="ＭＳ Ｐゴシック" pitchFamily="50" charset="-128"/>
                          </a:defRPr>
                        </a:lvl9pPr>
                      </a:lstStyle>
                      <a:p>
                        <a:pPr algn="just">
                          <a:lnSpc>
                            <a:spcPct val="150000"/>
                          </a:lnSpc>
                        </a:pPr>
                        <a:r>
                          <a:rPr lang="ja-JP" altLang="en-US" sz="1000" dirty="0"/>
                          <a:t>　この</a:t>
                        </a:r>
                        <a:r>
                          <a:rPr lang="ja-JP" altLang="en-US" sz="1000" dirty="0">
                            <a:solidFill>
                              <a:srgbClr val="0070C0"/>
                            </a:solidFill>
                          </a:rPr>
                          <a:t>青線</a:t>
                        </a:r>
                        <a:r>
                          <a:rPr lang="ja-JP" altLang="en-US" sz="1000" dirty="0"/>
                          <a:t>内に、切れてはいけない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文字等を配置してください。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断裁ズレがあっても安全な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範囲です。</a:t>
                        </a:r>
                        <a:endParaRPr lang="en-US" altLang="ja-JP" sz="1000" dirty="0"/>
                      </a:p>
                      <a:p>
                        <a:pPr algn="just"/>
                        <a:r>
                          <a:rPr lang="ja-JP" altLang="en-US" sz="1000" dirty="0"/>
                          <a:t>　</a:t>
                        </a:r>
                      </a:p>
                    </p:txBody>
                  </p:sp>
                  <p:cxnSp>
                    <p:nvCxnSpPr>
                      <p:cNvPr id="148" name="直線矢印コネクタ 147"/>
                      <p:cNvCxnSpPr/>
                      <p:nvPr userDrawn="1"/>
                    </p:nvCxnSpPr>
                    <p:spPr bwMode="auto">
                      <a:xfrm flipV="1">
                        <a:off x="4859363" y="8329488"/>
                        <a:ext cx="0" cy="688113"/>
                      </a:xfrm>
                      <a:prstGeom prst="straightConnector1">
                        <a:avLst/>
                      </a:prstGeom>
                      <a:noFill/>
                      <a:ln w="6350" cap="flat" cmpd="sng" algn="ctr">
                        <a:solidFill>
                          <a:srgbClr val="0070C0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  <p:cxnSp>
                    <p:nvCxnSpPr>
                      <p:cNvPr id="149" name="直線矢印コネクタ 148"/>
                      <p:cNvCxnSpPr/>
                      <p:nvPr userDrawn="1"/>
                    </p:nvCxnSpPr>
                    <p:spPr bwMode="auto">
                      <a:xfrm flipV="1">
                        <a:off x="2619598" y="8410993"/>
                        <a:ext cx="0" cy="575720"/>
                      </a:xfrm>
                      <a:prstGeom prst="straightConnector1">
                        <a:avLst/>
                      </a:prstGeom>
                      <a:noFill/>
                      <a:ln w="63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arrow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cxnSp>
                </p:grpSp>
                <p:grpSp>
                  <p:nvGrpSpPr>
                    <p:cNvPr id="133" name="グループ化 132"/>
                    <p:cNvGrpSpPr/>
                    <p:nvPr userDrawn="1"/>
                  </p:nvGrpSpPr>
                  <p:grpSpPr>
                    <a:xfrm>
                      <a:off x="1870075" y="2981250"/>
                      <a:ext cx="3814763" cy="5541962"/>
                      <a:chOff x="1870075" y="2981250"/>
                      <a:chExt cx="3814763" cy="5541962"/>
                    </a:xfrm>
                  </p:grpSpPr>
                  <p:sp>
                    <p:nvSpPr>
                      <p:cNvPr id="134" name="Rectangle 11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870075" y="2981250"/>
                        <a:ext cx="3814763" cy="5541962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chemeClr val="tx1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36" name="Rectangle 9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2049456" y="3160231"/>
                        <a:ext cx="3456000" cy="5184000"/>
                      </a:xfrm>
                      <a:prstGeom prst="rect">
                        <a:avLst/>
                      </a:prstGeom>
                      <a:noFill/>
                      <a:ln w="6350" cap="rnd">
                        <a:solidFill>
                          <a:srgbClr val="0070C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  <p:sp>
                    <p:nvSpPr>
                      <p:cNvPr id="137" name="Rectangle 10"/>
                      <p:cNvSpPr>
                        <a:spLocks noChangeArrowheads="1"/>
                      </p:cNvSpPr>
                      <p:nvPr userDrawn="1"/>
                    </p:nvSpPr>
                    <p:spPr bwMode="auto">
                      <a:xfrm>
                        <a:off x="1978025" y="3089200"/>
                        <a:ext cx="3598863" cy="5326062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rgbClr val="FF0000"/>
                        </a:solidFill>
                        <a:prstDash val="sysDot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126" name="テキスト ボックス 125"/>
                <p:cNvSpPr txBox="1"/>
                <p:nvPr userDrawn="1"/>
              </p:nvSpPr>
              <p:spPr>
                <a:xfrm>
                  <a:off x="1332359" y="9956799"/>
                  <a:ext cx="5184576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kumimoji="1" lang="en-US" altLang="ja-JP" sz="1400" dirty="0"/>
                    <a:t>※</a:t>
                  </a:r>
                  <a:r>
                    <a:rPr kumimoji="1" lang="ja-JP" altLang="en-US" sz="1400" dirty="0"/>
                    <a:t>郵便規定により、</a:t>
                  </a:r>
                  <a:r>
                    <a:rPr kumimoji="1" lang="ja-JP" altLang="en-US" sz="1400" dirty="0">
                      <a:solidFill>
                        <a:srgbClr val="FF0000"/>
                      </a:solidFill>
                    </a:rPr>
                    <a:t>不着ハガキの還付先住所の記載</a:t>
                  </a:r>
                  <a:r>
                    <a:rPr kumimoji="1" lang="ja-JP" altLang="en-US" sz="1400" dirty="0"/>
                    <a:t>が必要です。</a:t>
                  </a:r>
                  <a:endParaRPr kumimoji="1" lang="en-US" altLang="ja-JP" sz="1400" dirty="0"/>
                </a:p>
                <a:p>
                  <a:pPr algn="l"/>
                  <a:r>
                    <a:rPr kumimoji="1" lang="ja-JP" altLang="en-US" sz="1400" dirty="0"/>
                    <a:t>　</a:t>
                  </a:r>
                  <a:r>
                    <a:rPr kumimoji="1" lang="ja-JP" altLang="en-US" sz="1400" baseline="0" dirty="0"/>
                    <a:t>  </a:t>
                  </a:r>
                  <a:r>
                    <a:rPr kumimoji="1" lang="ja-JP" altLang="en-US" sz="1400" dirty="0"/>
                    <a:t>宛名面、広告面どちらでも可ですので、記載ください。</a:t>
                  </a:r>
                  <a:endParaRPr kumimoji="1" lang="en-US" altLang="ja-JP" sz="1400" dirty="0"/>
                </a:p>
                <a:p>
                  <a:pPr algn="l"/>
                  <a:endParaRPr kumimoji="1" lang="ja-JP" altLang="en-US" sz="1400" dirty="0"/>
                </a:p>
              </p:txBody>
            </p:sp>
            <p:sp>
              <p:nvSpPr>
                <p:cNvPr id="127" name="テキスト ボックス 126"/>
                <p:cNvSpPr txBox="1"/>
                <p:nvPr userDrawn="1"/>
              </p:nvSpPr>
              <p:spPr>
                <a:xfrm>
                  <a:off x="1839704" y="140787"/>
                  <a:ext cx="2444983" cy="6514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1100" dirty="0"/>
                    <a:t>ページ設定をご確認ください。</a:t>
                  </a:r>
                  <a:endParaRPr kumimoji="1" lang="en-US" altLang="ja-JP" sz="11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ja-JP" altLang="en-US" sz="1100" dirty="0"/>
                    <a:t>このテンプレートのページ設定は</a:t>
                  </a:r>
                  <a:endParaRPr kumimoji="1" lang="en-US" altLang="ja-JP" sz="11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en-US" altLang="ja-JP" sz="1100" b="1" dirty="0">
                      <a:solidFill>
                        <a:srgbClr val="FF0000"/>
                      </a:solidFill>
                    </a:rPr>
                    <a:t>21cm×29.7cm</a:t>
                  </a:r>
                  <a:r>
                    <a:rPr kumimoji="1" lang="ja-JP" altLang="en-US" sz="1100" dirty="0"/>
                    <a:t>　です。</a:t>
                  </a:r>
                </a:p>
              </p:txBody>
            </p:sp>
            <p:sp>
              <p:nvSpPr>
                <p:cNvPr id="128" name="正方形/長方形 127"/>
                <p:cNvSpPr/>
                <p:nvPr userDrawn="1"/>
              </p:nvSpPr>
              <p:spPr bwMode="auto">
                <a:xfrm>
                  <a:off x="1970928" y="143273"/>
                  <a:ext cx="2182534" cy="651460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</p:grpSp>
          <p:sp>
            <p:nvSpPr>
              <p:cNvPr id="124" name="テキスト ボックス 123"/>
              <p:cNvSpPr txBox="1"/>
              <p:nvPr userDrawn="1"/>
            </p:nvSpPr>
            <p:spPr>
              <a:xfrm>
                <a:off x="4261262" y="97185"/>
                <a:ext cx="3407801" cy="684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lang="ja-JP" altLang="en-US" sz="1100" dirty="0" err="1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en-US" altLang="ja-JP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</a:t>
                </a:r>
                <a:endParaRPr lang="en-US" altLang="ja-JP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pPr algn="l"/>
                <a:r>
                  <a:rPr lang="ja-JP" altLang="en-US" sz="11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　ございますが、保証はできかねます。</a:t>
                </a:r>
                <a:endParaRPr kumimoji="1" lang="ja-JP" altLang="en-US" sz="11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65" name="テキスト ボックス 57">
              <a:extLst>
                <a:ext uri="{FF2B5EF4-FFF2-40B4-BE49-F238E27FC236}">
                  <a16:creationId xmlns:a16="http://schemas.microsoft.com/office/drawing/2014/main" id="{307E8F4A-3292-4772-8B8F-F8119EF96E0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84027" y="4114870"/>
              <a:ext cx="3587750" cy="871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ja-JP" altLang="en-US" sz="2800" dirty="0">
                  <a:solidFill>
                    <a:srgbClr val="FF0000"/>
                  </a:solidFill>
                </a:rPr>
                <a:t>使用不可領域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9A58EE0D-3A24-6334-7300-7B66951047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29" y="306140"/>
            <a:ext cx="6873603" cy="101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3122191" y="3120355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EDF68FB9-A0D0-4073-8F31-8B312A5CB78E}"/>
              </a:ext>
            </a:extLst>
          </p:cNvPr>
          <p:cNvGrpSpPr/>
          <p:nvPr/>
        </p:nvGrpSpPr>
        <p:grpSpPr>
          <a:xfrm>
            <a:off x="2157105" y="3242138"/>
            <a:ext cx="756636" cy="755650"/>
            <a:chOff x="6165855" y="3039411"/>
            <a:chExt cx="756636" cy="755650"/>
          </a:xfrm>
        </p:grpSpPr>
        <p:sp>
          <p:nvSpPr>
            <p:cNvPr id="13" name="円/楕円 7">
              <a:extLst>
                <a:ext uri="{FF2B5EF4-FFF2-40B4-BE49-F238E27FC236}">
                  <a16:creationId xmlns:a16="http://schemas.microsoft.com/office/drawing/2014/main" id="{4257DDF6-48B6-44CA-ADB7-1BA021AC0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5855" y="3039411"/>
              <a:ext cx="756636" cy="75565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216000" rIns="0" bIns="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042988"/>
              <a:r>
                <a:rPr lang="ja-JP" altLang="en-US" sz="1050" dirty="0"/>
                <a:t>料金別納</a:t>
              </a:r>
              <a:endParaRPr lang="en-US" altLang="ja-JP" sz="1050" dirty="0"/>
            </a:p>
            <a:p>
              <a:pPr algn="ctr" defTabSz="1042988"/>
              <a:r>
                <a:rPr lang="ja-JP" altLang="en-US" sz="1050" dirty="0"/>
                <a:t>郵便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46AAD3B7-0E25-40E4-86A1-98E5452F09C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84173" y="3293911"/>
              <a:ext cx="72000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5FD7B31E-C110-4D1C-B9C4-B3F2DA05E34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06411" y="3255425"/>
              <a:ext cx="67680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メイリオ</vt:lpstr>
      <vt:lpstr>Arial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toyo</cp:lastModifiedBy>
  <cp:revision>42</cp:revision>
  <dcterms:created xsi:type="dcterms:W3CDTF">2011-09-10T02:34:56Z</dcterms:created>
  <dcterms:modified xsi:type="dcterms:W3CDTF">2022-08-05T08:43:35Z</dcterms:modified>
</cp:coreProperties>
</file>