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 varScale="1">
        <p:scale>
          <a:sx n="50" d="100"/>
          <a:sy n="50" d="100"/>
        </p:scale>
        <p:origin x="2844" y="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4032" y="-126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2024/2/13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535238" y="947738"/>
            <a:ext cx="3724275" cy="47434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グループ化 66"/>
          <p:cNvGrpSpPr/>
          <p:nvPr userDrawn="1"/>
        </p:nvGrpSpPr>
        <p:grpSpPr>
          <a:xfrm>
            <a:off x="6047013" y="2269529"/>
            <a:ext cx="935037" cy="360362"/>
            <a:chOff x="4872140" y="2269529"/>
            <a:chExt cx="935037" cy="360362"/>
          </a:xfrm>
        </p:grpSpPr>
        <p:sp>
          <p:nvSpPr>
            <p:cNvPr id="68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9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>
            <a:off x="6048374" y="13534429"/>
            <a:ext cx="935037" cy="360362"/>
            <a:chOff x="4873502" y="13534429"/>
            <a:chExt cx="935037" cy="360362"/>
          </a:xfrm>
        </p:grpSpPr>
        <p:sp>
          <p:nvSpPr>
            <p:cNvPr id="71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3" name="グループ化 72"/>
          <p:cNvGrpSpPr/>
          <p:nvPr userDrawn="1"/>
        </p:nvGrpSpPr>
        <p:grpSpPr>
          <a:xfrm>
            <a:off x="2268662" y="7615183"/>
            <a:ext cx="358775" cy="935037"/>
            <a:chOff x="1093790" y="7615183"/>
            <a:chExt cx="358775" cy="935037"/>
          </a:xfrm>
        </p:grpSpPr>
        <p:sp>
          <p:nvSpPr>
            <p:cNvPr id="74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6" name="グループ化 75"/>
          <p:cNvGrpSpPr/>
          <p:nvPr userDrawn="1"/>
        </p:nvGrpSpPr>
        <p:grpSpPr>
          <a:xfrm>
            <a:off x="10404599" y="7614469"/>
            <a:ext cx="358775" cy="935037"/>
            <a:chOff x="9229727" y="7614468"/>
            <a:chExt cx="358775" cy="935037"/>
          </a:xfrm>
        </p:grpSpPr>
        <p:sp>
          <p:nvSpPr>
            <p:cNvPr id="77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 rot="16200000">
            <a:off x="10295245" y="2267937"/>
            <a:ext cx="468313" cy="468313"/>
            <a:chOff x="8011319" y="6244804"/>
            <a:chExt cx="468313" cy="468313"/>
          </a:xfrm>
        </p:grpSpPr>
        <p:sp>
          <p:nvSpPr>
            <p:cNvPr id="9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0" name="グループ化 99"/>
          <p:cNvGrpSpPr/>
          <p:nvPr userDrawn="1"/>
        </p:nvGrpSpPr>
        <p:grpSpPr>
          <a:xfrm rot="10800000">
            <a:off x="2265504" y="2267937"/>
            <a:ext cx="468313" cy="468313"/>
            <a:chOff x="8011319" y="6244804"/>
            <a:chExt cx="468313" cy="468313"/>
          </a:xfrm>
        </p:grpSpPr>
        <p:sp>
          <p:nvSpPr>
            <p:cNvPr id="10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5" name="グループ化 104"/>
          <p:cNvGrpSpPr/>
          <p:nvPr userDrawn="1"/>
        </p:nvGrpSpPr>
        <p:grpSpPr>
          <a:xfrm rot="5400000">
            <a:off x="2266824" y="13429153"/>
            <a:ext cx="468313" cy="468313"/>
            <a:chOff x="8011319" y="6244804"/>
            <a:chExt cx="468313" cy="468313"/>
          </a:xfrm>
        </p:grpSpPr>
        <p:sp>
          <p:nvSpPr>
            <p:cNvPr id="10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10" name="グループ化 109"/>
          <p:cNvGrpSpPr/>
          <p:nvPr userDrawn="1"/>
        </p:nvGrpSpPr>
        <p:grpSpPr>
          <a:xfrm>
            <a:off x="10296648" y="13427724"/>
            <a:ext cx="468313" cy="468313"/>
            <a:chOff x="8011319" y="6244804"/>
            <a:chExt cx="468313" cy="468313"/>
          </a:xfrm>
        </p:grpSpPr>
        <p:sp>
          <p:nvSpPr>
            <p:cNvPr id="11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5" name="図 1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73" y="360462"/>
            <a:ext cx="1005757" cy="768033"/>
          </a:xfrm>
          <a:prstGeom prst="rect">
            <a:avLst/>
          </a:prstGeom>
        </p:spPr>
      </p:pic>
      <p:grpSp>
        <p:nvGrpSpPr>
          <p:cNvPr id="6" name="グループ化 5"/>
          <p:cNvGrpSpPr/>
          <p:nvPr userDrawn="1"/>
        </p:nvGrpSpPr>
        <p:grpSpPr>
          <a:xfrm>
            <a:off x="107776" y="239713"/>
            <a:ext cx="11017225" cy="14738373"/>
            <a:chOff x="107776" y="239713"/>
            <a:chExt cx="11017225" cy="14738373"/>
          </a:xfrm>
        </p:grpSpPr>
        <p:grpSp>
          <p:nvGrpSpPr>
            <p:cNvPr id="5" name="グループ化 4"/>
            <p:cNvGrpSpPr/>
            <p:nvPr userDrawn="1"/>
          </p:nvGrpSpPr>
          <p:grpSpPr>
            <a:xfrm>
              <a:off x="108084" y="239713"/>
              <a:ext cx="11016917" cy="14738373"/>
              <a:chOff x="108084" y="239713"/>
              <a:chExt cx="11016917" cy="14738373"/>
            </a:xfrm>
          </p:grpSpPr>
          <p:grpSp>
            <p:nvGrpSpPr>
              <p:cNvPr id="84" name="グループ化 3"/>
              <p:cNvGrpSpPr>
                <a:grpSpLocks/>
              </p:cNvGrpSpPr>
              <p:nvPr userDrawn="1"/>
            </p:nvGrpSpPr>
            <p:grpSpPr bwMode="auto">
              <a:xfrm>
                <a:off x="2627749" y="2630018"/>
                <a:ext cx="7773653" cy="10904865"/>
                <a:chOff x="1452563" y="3205955"/>
                <a:chExt cx="7773987" cy="10904538"/>
              </a:xfrm>
            </p:grpSpPr>
            <p:sp>
              <p:nvSpPr>
                <p:cNvPr id="85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397" y="3384383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6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513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7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  <p:grpSp>
            <p:nvGrpSpPr>
              <p:cNvPr id="4" name="グループ化 3"/>
              <p:cNvGrpSpPr/>
              <p:nvPr userDrawn="1"/>
            </p:nvGrpSpPr>
            <p:grpSpPr>
              <a:xfrm>
                <a:off x="108084" y="239713"/>
                <a:ext cx="11016917" cy="14738373"/>
                <a:chOff x="108084" y="239713"/>
                <a:chExt cx="11016917" cy="14738373"/>
              </a:xfrm>
            </p:grpSpPr>
            <p:sp>
              <p:nvSpPr>
                <p:cNvPr id="88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73326" y="14052637"/>
                  <a:ext cx="2971800" cy="762000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FF0000"/>
                      </a:solidFill>
                    </a:rPr>
                    <a:t>赤線</a:t>
                  </a:r>
                  <a:r>
                    <a:rPr lang="ja-JP" altLang="en-US" sz="1400" dirty="0"/>
                    <a:t>が、断ち切り線です。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この線にて断裁し、実際の仕上がり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サイズとなります。</a:t>
                  </a:r>
                </a:p>
              </p:txBody>
            </p:sp>
            <p:sp>
              <p:nvSpPr>
                <p:cNvPr id="89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8302426" y="14028762"/>
                  <a:ext cx="2822575" cy="949324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0070C0"/>
                      </a:solidFill>
                    </a:rPr>
                    <a:t>青線</a:t>
                  </a:r>
                  <a:r>
                    <a:rPr lang="ja-JP" altLang="en-US" sz="1400" dirty="0"/>
                    <a:t>内に、切れてはいけない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文字等を配置してください。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断裁ズレがあっても安全な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範囲です。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</a:t>
                  </a:r>
                </a:p>
              </p:txBody>
            </p:sp>
            <p:sp>
              <p:nvSpPr>
                <p:cNvPr id="90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265360" y="9139238"/>
                  <a:ext cx="909637" cy="4179886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この黒線まで、画像や背景の色を付けてください。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（ヌリタシ）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フチなし印刷（フチが白くならない）が可能です。</a:t>
                  </a:r>
                </a:p>
              </p:txBody>
            </p:sp>
            <p:sp>
              <p:nvSpPr>
                <p:cNvPr id="91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160591" y="10242368"/>
                  <a:ext cx="46797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92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02210" y="1146175"/>
                  <a:ext cx="5038725" cy="7842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93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9029583" y="13342727"/>
                  <a:ext cx="0" cy="686035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4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5140598" y="13430105"/>
                  <a:ext cx="0" cy="62253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81" name="下矢印 47"/>
                <p:cNvSpPr>
                  <a:spLocks noChangeArrowheads="1"/>
                </p:cNvSpPr>
                <p:nvPr userDrawn="1"/>
              </p:nvSpPr>
              <p:spPr bwMode="auto">
                <a:xfrm>
                  <a:off x="6385428" y="813236"/>
                  <a:ext cx="258293" cy="361208"/>
                </a:xfrm>
                <a:prstGeom prst="downArrow">
                  <a:avLst>
                    <a:gd name="adj1" fmla="val 50000"/>
                    <a:gd name="adj2" fmla="val 49997"/>
                  </a:avLst>
                </a:prstGeom>
                <a:solidFill>
                  <a:srgbClr val="FF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defTabSz="1474788"/>
                  <a:endParaRPr lang="ja-JP" altLang="en-US"/>
                </a:p>
              </p:txBody>
            </p:sp>
            <p:sp>
              <p:nvSpPr>
                <p:cNvPr id="82" name="テキスト ボックス 4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078285" y="239713"/>
                  <a:ext cx="7416800" cy="646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FF00FF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l" eaLnBrk="1" hangingPunct="1">
                    <a:defRPr/>
                  </a:pPr>
                  <a:r>
                    <a:rPr lang="ja-JP" altLang="en-US" sz="1800" dirty="0"/>
                    <a:t>デザインが完成しましたら、スライドマスターを表示させ、</a:t>
                  </a:r>
                  <a:endParaRPr lang="en-US" altLang="ja-JP" sz="1800" dirty="0"/>
                </a:p>
                <a:p>
                  <a:pPr algn="l" eaLnBrk="1" hangingPunct="1">
                    <a:defRPr/>
                  </a:pPr>
                  <a:r>
                    <a:rPr lang="ja-JP" altLang="en-US" sz="1800" dirty="0"/>
                    <a:t>このコメントを含む</a:t>
                  </a:r>
                  <a:r>
                    <a:rPr lang="en-US" altLang="ja-JP" sz="1800" dirty="0"/>
                    <a:t>【</a:t>
                  </a:r>
                  <a:r>
                    <a:rPr lang="ja-JP" altLang="en-US" sz="1800" dirty="0"/>
                    <a:t>グループ</a:t>
                  </a:r>
                  <a:r>
                    <a:rPr lang="en-US" altLang="ja-JP" sz="1800" dirty="0"/>
                    <a:t>】</a:t>
                  </a:r>
                  <a:r>
                    <a:rPr lang="ja-JP" altLang="en-US" sz="1800" dirty="0"/>
                    <a:t>を全て削除してからＰＤＦ化をお願いします。</a:t>
                  </a:r>
                </a:p>
              </p:txBody>
            </p:sp>
            <p:sp>
              <p:nvSpPr>
                <p:cNvPr id="53" name="テキスト ボックス 52"/>
                <p:cNvSpPr txBox="1"/>
                <p:nvPr userDrawn="1"/>
              </p:nvSpPr>
              <p:spPr>
                <a:xfrm>
                  <a:off x="108084" y="14131700"/>
                  <a:ext cx="4032448" cy="8463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  <a:spcBef>
                      <a:spcPts val="600"/>
                    </a:spcBef>
                  </a:pPr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※※Mac</a:t>
                  </a:r>
                  <a:r>
                    <a:rPr lang="ja-JP" altLang="en-US" sz="1400" dirty="0" err="1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での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操作確認はしておりません。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※※PC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環境によって正しく表示しない場合が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ございますが、保証はできかねます。</a:t>
                  </a:r>
                  <a:endParaRPr kumimoji="1"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</p:grpSp>
        </p:grpSp>
        <p:grpSp>
          <p:nvGrpSpPr>
            <p:cNvPr id="3" name="グループ化 2"/>
            <p:cNvGrpSpPr/>
            <p:nvPr userDrawn="1"/>
          </p:nvGrpSpPr>
          <p:grpSpPr>
            <a:xfrm>
              <a:off x="107776" y="1152550"/>
              <a:ext cx="2736305" cy="861968"/>
              <a:chOff x="107776" y="1152550"/>
              <a:chExt cx="2736305" cy="861968"/>
            </a:xfrm>
          </p:grpSpPr>
          <p:sp>
            <p:nvSpPr>
              <p:cNvPr id="52" name="テキスト ボックス 51"/>
              <p:cNvSpPr txBox="1"/>
              <p:nvPr userDrawn="1"/>
            </p:nvSpPr>
            <p:spPr>
              <a:xfrm>
                <a:off x="183074" y="1224558"/>
                <a:ext cx="2661007" cy="789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ja-JP" altLang="en-US" sz="1400" dirty="0"/>
                  <a:t>ページ設定をご確認ください。</a:t>
                </a:r>
                <a:endParaRPr kumimoji="1" lang="en-US" altLang="ja-JP" sz="1400" dirty="0"/>
              </a:p>
              <a:p>
                <a:pPr algn="l">
                  <a:spcBef>
                    <a:spcPts val="200"/>
                  </a:spcBef>
                </a:pPr>
                <a:r>
                  <a:rPr kumimoji="1" lang="ja-JP" altLang="en-US" sz="1400" dirty="0"/>
                  <a:t>このテンプレートのページ設定は</a:t>
                </a:r>
                <a:endParaRPr kumimoji="1" lang="en-US" altLang="ja-JP" sz="1400" dirty="0"/>
              </a:p>
              <a:p>
                <a:pPr algn="l">
                  <a:spcBef>
                    <a:spcPts val="200"/>
                  </a:spcBef>
                </a:pPr>
                <a:r>
                  <a:rPr kumimoji="1" lang="en-US" altLang="ja-JP" sz="1400" b="1" dirty="0">
                    <a:solidFill>
                      <a:srgbClr val="FF0000"/>
                    </a:solidFill>
                  </a:rPr>
                  <a:t>33cm×42cm</a:t>
                </a:r>
                <a:r>
                  <a:rPr kumimoji="1" lang="ja-JP" altLang="en-US" sz="1400" dirty="0"/>
                  <a:t>　です。</a:t>
                </a:r>
              </a:p>
            </p:txBody>
          </p:sp>
          <p:sp>
            <p:nvSpPr>
              <p:cNvPr id="54" name="正方形/長方形 53"/>
              <p:cNvSpPr/>
              <p:nvPr userDrawn="1"/>
            </p:nvSpPr>
            <p:spPr bwMode="auto">
              <a:xfrm>
                <a:off x="107776" y="1152550"/>
                <a:ext cx="2661007" cy="861968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AA39E38-EBCF-4DD9-E9BA-47D90DD28D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11" y="594854"/>
            <a:ext cx="9432428" cy="1393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メイリオ</vt:lpstr>
      <vt:lpstr>Arial</vt:lpstr>
      <vt:lpstr>Calibri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42</cp:revision>
  <dcterms:created xsi:type="dcterms:W3CDTF">2011-09-10T02:34:56Z</dcterms:created>
  <dcterms:modified xsi:type="dcterms:W3CDTF">2024-02-13T07:00:06Z</dcterms:modified>
</cp:coreProperties>
</file>