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1" autoAdjust="0"/>
    <p:restoredTop sz="94647" autoAdjust="0"/>
  </p:normalViewPr>
  <p:slideViewPr>
    <p:cSldViewPr>
      <p:cViewPr varScale="1">
        <p:scale>
          <a:sx n="50" d="100"/>
          <a:sy n="50" d="100"/>
        </p:scale>
        <p:origin x="2952" y="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BF107D9-E65C-4879-8CC4-209B3212FDEA}" type="datetimeFigureOut">
              <a:rPr lang="ja-JP" altLang="en-US"/>
              <a:pPr>
                <a:defRPr/>
              </a:pPr>
              <a:t>2024/2/13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926C574-2D64-4FF2-8635-B40F67A05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04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12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C4232E0-34AB-4D8D-87DC-33AEE2F8A12A}" type="slidenum">
              <a:rPr lang="ja-JP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60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25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123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4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8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121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2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9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119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0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0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115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6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7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8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1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111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2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3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4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2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107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8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9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0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103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4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5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6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34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360462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125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6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 dirty="0"/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84BCA0E0-E477-6B6E-264E-3FAC4235D3E9}"/>
              </a:ext>
            </a:extLst>
          </p:cNvPr>
          <p:cNvGrpSpPr/>
          <p:nvPr userDrawn="1"/>
        </p:nvGrpSpPr>
        <p:grpSpPr>
          <a:xfrm>
            <a:off x="107776" y="239713"/>
            <a:ext cx="11161241" cy="14738373"/>
            <a:chOff x="107776" y="239713"/>
            <a:chExt cx="11161241" cy="14738373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C461BEE9-4695-F8C2-B6E6-EF204CF02728}"/>
                </a:ext>
              </a:extLst>
            </p:cNvPr>
            <p:cNvGrpSpPr/>
            <p:nvPr userDrawn="1"/>
          </p:nvGrpSpPr>
          <p:grpSpPr>
            <a:xfrm>
              <a:off x="107776" y="239713"/>
              <a:ext cx="11161241" cy="14738373"/>
              <a:chOff x="107776" y="239713"/>
              <a:chExt cx="11161241" cy="14738373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6323174C-16DA-7E12-CEB3-553D6318C750}"/>
                  </a:ext>
                </a:extLst>
              </p:cNvPr>
              <p:cNvGrpSpPr/>
              <p:nvPr userDrawn="1"/>
            </p:nvGrpSpPr>
            <p:grpSpPr>
              <a:xfrm>
                <a:off x="107776" y="239713"/>
                <a:ext cx="11161241" cy="14738373"/>
                <a:chOff x="107776" y="239713"/>
                <a:chExt cx="11161241" cy="14738373"/>
              </a:xfrm>
            </p:grpSpPr>
            <p:grpSp>
              <p:nvGrpSpPr>
                <p:cNvPr id="8" name="グループ化 7">
                  <a:extLst>
                    <a:ext uri="{FF2B5EF4-FFF2-40B4-BE49-F238E27FC236}">
                      <a16:creationId xmlns:a16="http://schemas.microsoft.com/office/drawing/2014/main" id="{55465A93-9E8E-4212-B776-05D27E5E5AD3}"/>
                    </a:ext>
                  </a:extLst>
                </p:cNvPr>
                <p:cNvGrpSpPr/>
                <p:nvPr userDrawn="1"/>
              </p:nvGrpSpPr>
              <p:grpSpPr>
                <a:xfrm>
                  <a:off x="107776" y="239713"/>
                  <a:ext cx="11161241" cy="14738373"/>
                  <a:chOff x="107776" y="239713"/>
                  <a:chExt cx="11161241" cy="14738373"/>
                </a:xfrm>
              </p:grpSpPr>
              <p:sp>
                <p:nvSpPr>
                  <p:cNvPr id="113" name="正方形/長方形 112">
                    <a:extLst>
                      <a:ext uri="{FF2B5EF4-FFF2-40B4-BE49-F238E27FC236}">
                        <a16:creationId xmlns:a16="http://schemas.microsoft.com/office/drawing/2014/main" id="{5B3C4612-697E-4FD1-AD95-6EC75584DCB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2924291" y="2641917"/>
                    <a:ext cx="7776000" cy="2628000"/>
                  </a:xfrm>
                  <a:prstGeom prst="rect">
                    <a:avLst/>
                  </a:prstGeom>
                  <a:pattFill prst="ltUpDiag">
                    <a:fgClr>
                      <a:srgbClr val="00B0F0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dirty="0"/>
                  </a:p>
                </p:txBody>
              </p:sp>
              <p:sp>
                <p:nvSpPr>
                  <p:cNvPr id="186" name="下矢印 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6673850" y="812800"/>
                    <a:ext cx="258763" cy="361950"/>
                  </a:xfrm>
                  <a:prstGeom prst="downArrow">
                    <a:avLst>
                      <a:gd name="adj1" fmla="val 50000"/>
                      <a:gd name="adj2" fmla="val 49994"/>
                    </a:avLst>
                  </a:prstGeom>
                  <a:solidFill>
                    <a:srgbClr val="FF00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defTabSz="1474788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defTabSz="1474788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endParaRPr lang="ja-JP" altLang="en-US"/>
                  </a:p>
                </p:txBody>
              </p:sp>
              <p:sp>
                <p:nvSpPr>
                  <p:cNvPr id="187" name="テキスト ボックス 2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367088" y="239713"/>
                    <a:ext cx="7416800" cy="64611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rgbClr val="FF00FF"/>
                    </a:solidFill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>
                    <a:lvl1pPr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algn="ctr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defRPr/>
                    </a:pPr>
                    <a:r>
                      <a:rPr lang="ja-JP" altLang="en-US" sz="1800" dirty="0"/>
                      <a:t>デザインが完成しましたら、スライドマスターを表示させ、</a:t>
                    </a:r>
                    <a:endParaRPr lang="en-US" altLang="ja-JP" sz="1800" dirty="0"/>
                  </a:p>
                  <a:p>
                    <a:pPr algn="l" eaLnBrk="1" hangingPunct="1">
                      <a:defRPr/>
                    </a:pPr>
                    <a:r>
                      <a:rPr lang="ja-JP" altLang="en-US" sz="1800" dirty="0"/>
                      <a:t>このコメントを含む</a:t>
                    </a:r>
                    <a:r>
                      <a:rPr lang="en-US" altLang="ja-JP" sz="1800" dirty="0"/>
                      <a:t>【</a:t>
                    </a:r>
                    <a:r>
                      <a:rPr lang="ja-JP" altLang="en-US" sz="1800" dirty="0"/>
                      <a:t>グループ</a:t>
                    </a:r>
                    <a:r>
                      <a:rPr lang="en-US" altLang="ja-JP" sz="1800" dirty="0"/>
                      <a:t>】</a:t>
                    </a:r>
                    <a:r>
                      <a:rPr lang="ja-JP" altLang="en-US" sz="1800" dirty="0"/>
                      <a:t>を全て削除してからＰＤＦ化をお願いします。</a:t>
                    </a:r>
                  </a:p>
                </p:txBody>
              </p:sp>
              <p:sp>
                <p:nvSpPr>
                  <p:cNvPr id="188" name="Text Box 61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217342" y="14050986"/>
                    <a:ext cx="2971800" cy="7620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FF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 anchor="ctr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>
                      <a:spcBef>
                        <a:spcPts val="400"/>
                      </a:spcBef>
                      <a:defRPr/>
                    </a:pPr>
                    <a:r>
                      <a:rPr lang="ja-JP" altLang="en-US" sz="1400" dirty="0"/>
                      <a:t>　この</a:t>
                    </a:r>
                    <a:r>
                      <a:rPr lang="ja-JP" altLang="en-US" sz="1400" dirty="0">
                        <a:solidFill>
                          <a:srgbClr val="FF0000"/>
                        </a:solidFill>
                      </a:rPr>
                      <a:t>赤線</a:t>
                    </a:r>
                    <a:r>
                      <a:rPr lang="ja-JP" altLang="en-US" sz="1400" dirty="0"/>
                      <a:t>が、断ち切り線です。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この線にて断裁し、実際の仕上がり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サイズとなります。</a:t>
                    </a:r>
                  </a:p>
                </p:txBody>
              </p:sp>
              <p:sp>
                <p:nvSpPr>
                  <p:cNvPr id="189" name="Text Box 6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8446442" y="14028761"/>
                    <a:ext cx="2822575" cy="94932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0070C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 anchor="ctr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ja-JP" altLang="en-US" sz="1400" dirty="0"/>
                      <a:t>　この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lang="ja-JP" altLang="en-US" sz="1400" dirty="0"/>
                      <a:t>内に、切れてはいけない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文字等を配置してください。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断裁ズレがあっても安全な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範囲です。</a:t>
                    </a:r>
                  </a:p>
                </p:txBody>
              </p:sp>
              <p:sp>
                <p:nvSpPr>
                  <p:cNvPr id="190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554163" y="9139238"/>
                    <a:ext cx="909637" cy="4179887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defRPr/>
                    </a:pPr>
                    <a:r>
                      <a:rPr lang="ja-JP" altLang="en-US" sz="1400" dirty="0"/>
                      <a:t>　この黒線まで、画像や背景の色を付けてください。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（ヌリタシ）</a:t>
                    </a:r>
                    <a:endParaRPr lang="en-US" altLang="ja-JP" sz="1400" dirty="0"/>
                  </a:p>
                  <a:p>
                    <a:pPr algn="just">
                      <a:defRPr/>
                    </a:pPr>
                    <a:r>
                      <a:rPr lang="ja-JP" altLang="en-US" sz="14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1041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2449394" y="10242369"/>
                    <a:ext cx="46797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92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291013" y="1296988"/>
                    <a:ext cx="5038725" cy="784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  <a:defRPr/>
                    </a:pPr>
                    <a:r>
                      <a:rPr lang="ja-JP" altLang="en-US" sz="1800" dirty="0">
                        <a:ea typeface="ＭＳ ゴシック" pitchFamily="49" charset="-128"/>
                      </a:rPr>
                      <a:t>Ａ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4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厚紙ＤＭ　フチなし印刷用テンプレート縦</a:t>
                    </a:r>
                    <a:endParaRPr lang="en-US" altLang="ja-JP" sz="18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  <a:defRPr/>
                    </a:pPr>
                    <a:r>
                      <a:rPr lang="ja-JP" altLang="en-US" sz="1800" dirty="0">
                        <a:ea typeface="ＭＳ ゴシック" pitchFamily="49" charset="-128"/>
                      </a:rPr>
                      <a:t>　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宛名面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】</a:t>
                    </a:r>
                    <a:endParaRPr lang="ja-JP" altLang="en-US" sz="1800" dirty="0">
                      <a:ea typeface="ＭＳ ゴシック" pitchFamily="49" charset="-128"/>
                    </a:endParaRPr>
                  </a:p>
                </p:txBody>
              </p:sp>
              <p:cxnSp>
                <p:nvCxnSpPr>
                  <p:cNvPr id="1043" name="直線矢印コネクタ 8"/>
                  <p:cNvCxnSpPr>
                    <a:cxnSpLocks noChangeShapeType="1"/>
                  </p:cNvCxnSpPr>
                  <p:nvPr userDrawn="1"/>
                </p:nvCxnSpPr>
                <p:spPr bwMode="auto">
                  <a:xfrm flipV="1">
                    <a:off x="9173599" y="13344377"/>
                    <a:ext cx="0" cy="684384"/>
                  </a:xfrm>
                  <a:prstGeom prst="straightConnector1">
                    <a:avLst/>
                  </a:prstGeom>
                  <a:noFill/>
                  <a:ln w="6350" algn="ctr">
                    <a:solidFill>
                      <a:srgbClr val="0070C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044" name="直線矢印コネクタ 10"/>
                  <p:cNvCxnSpPr>
                    <a:cxnSpLocks noChangeShapeType="1"/>
                  </p:cNvCxnSpPr>
                  <p:nvPr userDrawn="1"/>
                </p:nvCxnSpPr>
                <p:spPr bwMode="auto">
                  <a:xfrm flipV="1">
                    <a:off x="5284614" y="13430106"/>
                    <a:ext cx="0" cy="620880"/>
                  </a:xfrm>
                  <a:prstGeom prst="straightConnector1">
                    <a:avLst/>
                  </a:prstGeom>
                  <a:noFill/>
                  <a:ln w="6350" algn="ctr">
                    <a:solidFill>
                      <a:srgbClr val="FF000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grpSp>
                <p:nvGrpSpPr>
                  <p:cNvPr id="1047" name="グループ化 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916238" y="2630488"/>
                    <a:ext cx="7773987" cy="10904537"/>
                    <a:chOff x="1452249" y="3206425"/>
                    <a:chExt cx="7774321" cy="10904209"/>
                  </a:xfrm>
                </p:grpSpPr>
                <p:sp>
                  <p:nvSpPr>
                    <p:cNvPr id="198" name="Rectangle 9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631250" y="3384688"/>
                      <a:ext cx="7416319" cy="10547683"/>
                    </a:xfrm>
                    <a:prstGeom prst="rect">
                      <a:avLst/>
                    </a:prstGeom>
                    <a:noFill/>
                    <a:ln w="6350" cap="rnd">
                      <a:solidFill>
                        <a:srgbClr val="0070C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  <p:sp>
                  <p:nvSpPr>
                    <p:cNvPr id="199" name="Rectangle 1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560203" y="3314371"/>
                      <a:ext cx="7558413" cy="10688316"/>
                    </a:xfrm>
                    <a:prstGeom prst="rect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  <p:sp>
                  <p:nvSpPr>
                    <p:cNvPr id="200" name="Rectangle 1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1452249" y="3206425"/>
                      <a:ext cx="7774321" cy="10904209"/>
                    </a:xfrm>
                    <a:prstGeom prst="rect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9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ja-JP" altLang="en-US"/>
                    </a:p>
                  </p:txBody>
                </p:sp>
              </p:grpSp>
              <p:sp>
                <p:nvSpPr>
                  <p:cNvPr id="106" name="テキスト ボックス 105"/>
                  <p:cNvSpPr txBox="1"/>
                  <p:nvPr userDrawn="1"/>
                </p:nvSpPr>
                <p:spPr>
                  <a:xfrm>
                    <a:off x="179785" y="14008793"/>
                    <a:ext cx="4032448" cy="8463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  <a:spcBef>
                        <a:spcPts val="600"/>
                      </a:spcBef>
                    </a:pPr>
                    <a:r>
                      <a: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※※Mac</a:t>
                    </a:r>
                    <a:r>
                      <a:rPr lang="ja-JP" altLang="en-US" sz="1400" dirty="0" err="1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での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操作確認はしておりません。</a:t>
                    </a:r>
                    <a:endPara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※※PC</a:t>
                    </a:r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環境によって正しく表示しない場合が</a:t>
                    </a:r>
                    <a:endPara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ございますが、保証はできかねます。</a:t>
                    </a:r>
                    <a:endParaRPr kumimoji="1"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grpSp>
                <p:nvGrpSpPr>
                  <p:cNvPr id="3" name="グループ化 2"/>
                  <p:cNvGrpSpPr/>
                  <p:nvPr userDrawn="1"/>
                </p:nvGrpSpPr>
                <p:grpSpPr>
                  <a:xfrm>
                    <a:off x="107776" y="1152550"/>
                    <a:ext cx="2736305" cy="861968"/>
                    <a:chOff x="107776" y="1152550"/>
                    <a:chExt cx="2736305" cy="861968"/>
                  </a:xfrm>
                </p:grpSpPr>
                <p:sp>
                  <p:nvSpPr>
                    <p:cNvPr id="107" name="テキスト ボックス 106"/>
                    <p:cNvSpPr txBox="1"/>
                    <p:nvPr userDrawn="1"/>
                  </p:nvSpPr>
                  <p:spPr>
                    <a:xfrm>
                      <a:off x="183074" y="1224558"/>
                      <a:ext cx="2661007" cy="7899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ja-JP" altLang="en-US" sz="1400" dirty="0"/>
                        <a:t>ページ設定をご確認ください。</a:t>
                      </a:r>
                      <a:endParaRPr kumimoji="1" lang="en-US" altLang="ja-JP" sz="1400" dirty="0"/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kumimoji="1" lang="ja-JP" altLang="en-US" sz="1400" dirty="0"/>
                        <a:t>このテンプレートのページ設定は</a:t>
                      </a:r>
                      <a:endParaRPr kumimoji="1" lang="en-US" altLang="ja-JP" sz="1400" dirty="0"/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33cm×42cm</a:t>
                      </a:r>
                      <a:r>
                        <a:rPr kumimoji="1" lang="ja-JP" altLang="en-US" sz="1400" dirty="0"/>
                        <a:t>　です。</a:t>
                      </a:r>
                    </a:p>
                  </p:txBody>
                </p:sp>
                <p:sp>
                  <p:nvSpPr>
                    <p:cNvPr id="108" name="正方形/長方形 107"/>
                    <p:cNvSpPr/>
                    <p:nvPr userDrawn="1"/>
                  </p:nvSpPr>
                  <p:spPr bwMode="auto">
                    <a:xfrm>
                      <a:off x="107776" y="1152550"/>
                      <a:ext cx="2661007" cy="861968"/>
                    </a:xfrm>
                    <a:prstGeom prst="rect">
                      <a:avLst/>
                    </a:prstGeom>
                    <a:noFill/>
                    <a:ln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74295" tIns="8890" rIns="74295" bIns="889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10429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50" charset="-128"/>
                      </a:endParaRPr>
                    </a:p>
                  </p:txBody>
                </p:sp>
              </p:grpSp>
              <p:sp>
                <p:nvSpPr>
                  <p:cNvPr id="124" name="テキスト ボックス 57">
                    <a:extLst>
                      <a:ext uri="{FF2B5EF4-FFF2-40B4-BE49-F238E27FC236}">
                        <a16:creationId xmlns:a16="http://schemas.microsoft.com/office/drawing/2014/main" id="{43681F82-8859-40D8-814C-E4924FDCEDA1}"/>
                      </a:ext>
                    </a:extLst>
                  </p:cNvPr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6833882" y="4542573"/>
                    <a:ext cx="2210906" cy="4822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ctr" anchorCtr="1"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lnSpc>
                        <a:spcPct val="150000"/>
                      </a:lnSpc>
                      <a:defRPr/>
                    </a:pPr>
                    <a:r>
                      <a:rPr lang="ja-JP" altLang="en-US" sz="2400" dirty="0">
                        <a:solidFill>
                          <a:srgbClr val="FF0000"/>
                        </a:solidFill>
                      </a:rPr>
                      <a:t>使用不可領域</a:t>
                    </a:r>
                  </a:p>
                </p:txBody>
              </p:sp>
            </p:grpSp>
            <p:sp>
              <p:nvSpPr>
                <p:cNvPr id="60" name="Text Box 103">
                  <a:extLst>
                    <a:ext uri="{FF2B5EF4-FFF2-40B4-BE49-F238E27FC236}">
                      <a16:creationId xmlns:a16="http://schemas.microsoft.com/office/drawing/2014/main" id="{5E1FAEFC-1266-6B45-F6BA-BEFEE79DE82B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372473" y="3204454"/>
                  <a:ext cx="3028950" cy="1162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74295" tIns="8890" rIns="74295" bIns="8890" anchor="t" anchorCtr="0" upright="1">
                  <a:noAutofit/>
                </a:bodyPr>
                <a:lstStyle/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〒</a:t>
                  </a:r>
                  <a:r>
                    <a:rPr lang="en-US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***-****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>
                    <a:spcAft>
                      <a:spcPts val="1200"/>
                    </a:spcAft>
                  </a:pPr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indent="1016000"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●●　●● 様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000000</a:t>
                  </a:r>
                  <a:r>
                    <a:rPr lang="ja-JP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　　　　　　　　　　　　　　　　　　　　　　　　　　　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正方形/長方形 60">
                  <a:extLst>
                    <a:ext uri="{FF2B5EF4-FFF2-40B4-BE49-F238E27FC236}">
                      <a16:creationId xmlns:a16="http://schemas.microsoft.com/office/drawing/2014/main" id="{700A14A5-1C18-93EE-0D88-0EB9A98D9AE0}"/>
                    </a:ext>
                  </a:extLst>
                </p:cNvPr>
                <p:cNvSpPr/>
                <p:nvPr userDrawn="1"/>
              </p:nvSpPr>
              <p:spPr>
                <a:xfrm>
                  <a:off x="6391523" y="3185404"/>
                  <a:ext cx="3095625" cy="1403985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ja-JP" altLang="en-US"/>
                </a:p>
              </p:txBody>
            </p:sp>
            <p:pic>
              <p:nvPicPr>
                <p:cNvPr id="62" name="図 61">
                  <a:extLst>
                    <a:ext uri="{FF2B5EF4-FFF2-40B4-BE49-F238E27FC236}">
                      <a16:creationId xmlns:a16="http://schemas.microsoft.com/office/drawing/2014/main" id="{47677B0E-8F2A-3A9C-0FC7-48A617C8E059}"/>
                    </a:ext>
                  </a:extLst>
                </p:cNvPr>
                <p:cNvPicPr/>
                <p:nvPr userDrawn="1"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29635" y="4349083"/>
                  <a:ext cx="2819400" cy="157480"/>
                </a:xfrm>
                <a:prstGeom prst="rect">
                  <a:avLst/>
                </a:prstGeom>
                <a:noFill/>
              </p:spPr>
            </p:pic>
            <p:sp>
              <p:nvSpPr>
                <p:cNvPr id="68" name="テキスト ボックス 67">
                  <a:extLst>
                    <a:ext uri="{FF2B5EF4-FFF2-40B4-BE49-F238E27FC236}">
                      <a16:creationId xmlns:a16="http://schemas.microsoft.com/office/drawing/2014/main" id="{05B15123-33AF-12E7-5A3E-8FB6FEB90CD1}"/>
                    </a:ext>
                  </a:extLst>
                </p:cNvPr>
                <p:cNvSpPr txBox="1"/>
                <p:nvPr userDrawn="1"/>
              </p:nvSpPr>
              <p:spPr>
                <a:xfrm>
                  <a:off x="3109235" y="4256246"/>
                  <a:ext cx="4018592" cy="7530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ts val="1300"/>
                    </a:lnSpc>
                  </a:pP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【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差出人・還付先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】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〇〇〇〇〇〇〇〇　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　　</a:t>
                  </a:r>
                  <a:r>
                    <a:rPr kumimoji="1" lang="ja-JP" altLang="en-US" sz="1000" b="1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←規定の情報</a:t>
                  </a:r>
                  <a:endParaRPr kumimoji="1" lang="en-US" altLang="ja-JP" sz="1000" b="1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  <a:p>
                  <a:pPr algn="l">
                    <a:lnSpc>
                      <a:spcPts val="1300"/>
                    </a:lnSpc>
                  </a:pPr>
                  <a:r>
                    <a:rPr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〒</a:t>
                  </a:r>
                  <a:r>
                    <a:rPr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000-0000</a:t>
                  </a:r>
                </a:p>
                <a:p>
                  <a:pPr algn="l">
                    <a:lnSpc>
                      <a:spcPts val="1300"/>
                    </a:lnSpc>
                  </a:pP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○○県○○市○○町○○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-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-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</a:t>
                  </a:r>
                  <a:endPara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  <a:p>
                  <a:pPr algn="l">
                    <a:lnSpc>
                      <a:spcPts val="1300"/>
                    </a:lnSpc>
                  </a:pPr>
                  <a:r>
                    <a:rPr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株式会社〇〇〇〇〇〇〇〇〇　内</a:t>
                  </a:r>
                  <a:endPara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</p:txBody>
            </p:sp>
            <p:grpSp>
              <p:nvGrpSpPr>
                <p:cNvPr id="63" name="グループ化 62">
                  <a:extLst>
                    <a:ext uri="{FF2B5EF4-FFF2-40B4-BE49-F238E27FC236}">
                      <a16:creationId xmlns:a16="http://schemas.microsoft.com/office/drawing/2014/main" id="{7CC8A9E0-D5A0-C115-7F42-054656FDB42D}"/>
                    </a:ext>
                  </a:extLst>
                </p:cNvPr>
                <p:cNvGrpSpPr/>
                <p:nvPr userDrawn="1"/>
              </p:nvGrpSpPr>
              <p:grpSpPr>
                <a:xfrm>
                  <a:off x="3204121" y="2927863"/>
                  <a:ext cx="990060" cy="1297940"/>
                  <a:chOff x="7483271" y="3762252"/>
                  <a:chExt cx="990060" cy="1297940"/>
                </a:xfrm>
              </p:grpSpPr>
              <p:cxnSp>
                <p:nvCxnSpPr>
                  <p:cNvPr id="64" name="直線コネクタ 63">
                    <a:extLst>
                      <a:ext uri="{FF2B5EF4-FFF2-40B4-BE49-F238E27FC236}">
                        <a16:creationId xmlns:a16="http://schemas.microsoft.com/office/drawing/2014/main" id="{B71E184C-42A9-D585-B291-FB79C4153286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7558637" y="4050284"/>
                    <a:ext cx="839329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grpSp>
                <p:nvGrpSpPr>
                  <p:cNvPr id="65" name="グループ化 64">
                    <a:extLst>
                      <a:ext uri="{FF2B5EF4-FFF2-40B4-BE49-F238E27FC236}">
                        <a16:creationId xmlns:a16="http://schemas.microsoft.com/office/drawing/2014/main" id="{30C9C330-B07A-CEC8-22B2-1AF24F89192E}"/>
                      </a:ext>
                    </a:extLst>
                  </p:cNvPr>
                  <p:cNvGrpSpPr/>
                  <p:nvPr/>
                </p:nvGrpSpPr>
                <p:grpSpPr>
                  <a:xfrm>
                    <a:off x="7483271" y="3762252"/>
                    <a:ext cx="990060" cy="1297940"/>
                    <a:chOff x="7483271" y="3762252"/>
                    <a:chExt cx="990060" cy="1297940"/>
                  </a:xfrm>
                </p:grpSpPr>
                <p:sp>
                  <p:nvSpPr>
                    <p:cNvPr id="66" name="円/楕円 1">
                      <a:extLst>
                        <a:ext uri="{FF2B5EF4-FFF2-40B4-BE49-F238E27FC236}">
                          <a16:creationId xmlns:a16="http://schemas.microsoft.com/office/drawing/2014/main" id="{0955104D-2D2B-181A-A55A-6505C5A9DA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8301" y="3762252"/>
                      <a:ext cx="900000" cy="900000"/>
                    </a:xfrm>
                    <a:prstGeom prst="ellipse">
                      <a:avLst/>
                    </a:prstGeom>
                    <a:noFill/>
                    <a:ln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none" lIns="91440" tIns="18000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14747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料金後納</a:t>
                      </a:r>
                    </a:p>
                  </p:txBody>
                </p:sp>
                <p:sp>
                  <p:nvSpPr>
                    <p:cNvPr id="67" name="テキスト ボックス 66">
                      <a:extLst>
                        <a:ext uri="{FF2B5EF4-FFF2-40B4-BE49-F238E27FC236}">
                          <a16:creationId xmlns:a16="http://schemas.microsoft.com/office/drawing/2014/main" id="{99CB75ED-FB1D-F87A-425A-FC28250BEE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483271" y="4772045"/>
                      <a:ext cx="990060" cy="288147"/>
                    </a:xfrm>
                    <a:prstGeom prst="rect">
                      <a:avLst/>
                    </a:prstGeom>
                    <a:noFill/>
                    <a:ln w="12700">
                      <a:solidFill>
                        <a:schemeClr val="accent5">
                          <a:lumMod val="75000"/>
                        </a:schemeClr>
                      </a:solidFill>
                    </a:ln>
                  </p:spPr>
                  <p:txBody>
                    <a:bodyPr wrap="square" lIns="0" tIns="36000" rIns="0" bIns="36000" rtlCol="0">
                      <a:spAutoFit/>
                    </a:bodyPr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ゆうメール</a:t>
                      </a:r>
                    </a:p>
                  </p:txBody>
                </p:sp>
              </p:grpSp>
            </p:grpSp>
          </p:grpSp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9BA79FC-525E-702D-4ED6-BC6B92A23B22}"/>
                  </a:ext>
                </a:extLst>
              </p:cNvPr>
              <p:cNvSpPr txBox="1"/>
              <p:nvPr userDrawn="1"/>
            </p:nvSpPr>
            <p:spPr>
              <a:xfrm>
                <a:off x="5331124" y="4584734"/>
                <a:ext cx="8631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000" b="1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←御社情報</a:t>
                </a:r>
              </a:p>
            </p:txBody>
          </p:sp>
          <p:sp>
            <p:nvSpPr>
              <p:cNvPr id="70" name="右中かっこ 69">
                <a:extLst>
                  <a:ext uri="{FF2B5EF4-FFF2-40B4-BE49-F238E27FC236}">
                    <a16:creationId xmlns:a16="http://schemas.microsoft.com/office/drawing/2014/main" id="{ECB6477D-1764-CE3F-D2BF-CBAAE11D3329}"/>
                  </a:ext>
                </a:extLst>
              </p:cNvPr>
              <p:cNvSpPr/>
              <p:nvPr userDrawn="1"/>
            </p:nvSpPr>
            <p:spPr bwMode="auto">
              <a:xfrm>
                <a:off x="5252919" y="4512347"/>
                <a:ext cx="144016" cy="424284"/>
              </a:xfrm>
              <a:prstGeom prst="rightBrace">
                <a:avLst/>
              </a:prstGeom>
              <a:noFill/>
              <a:ln w="635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1978C6CB-1E3A-0B0F-2183-FADC8B15960B}"/>
                </a:ext>
              </a:extLst>
            </p:cNvPr>
            <p:cNvGrpSpPr/>
            <p:nvPr userDrawn="1"/>
          </p:nvGrpSpPr>
          <p:grpSpPr>
            <a:xfrm>
              <a:off x="206639" y="4584734"/>
              <a:ext cx="3160449" cy="1752392"/>
              <a:chOff x="206639" y="4584734"/>
              <a:chExt cx="3160449" cy="1752392"/>
            </a:xfrm>
          </p:grpSpPr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CBD4C1CB-0CB0-707D-7B15-96C80AD392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639" y="5180310"/>
                <a:ext cx="2499898" cy="1156816"/>
              </a:xfrm>
              <a:prstGeom prst="rect">
                <a:avLst/>
              </a:prstGeom>
            </p:spPr>
          </p:pic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A9D9B4B5-E3B8-E4B9-489C-8D0377367507}"/>
                  </a:ext>
                </a:extLst>
              </p:cNvPr>
              <p:cNvGrpSpPr/>
              <p:nvPr/>
            </p:nvGrpSpPr>
            <p:grpSpPr>
              <a:xfrm>
                <a:off x="2051993" y="4584734"/>
                <a:ext cx="1315095" cy="595576"/>
                <a:chOff x="2051993" y="4584734"/>
                <a:chExt cx="1315095" cy="595576"/>
              </a:xfrm>
            </p:grpSpPr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2E951B30-5874-3BAA-0A9C-8D53241C6414}"/>
                    </a:ext>
                  </a:extLst>
                </p:cNvPr>
                <p:cNvCxnSpPr/>
                <p:nvPr userDrawn="1"/>
              </p:nvCxnSpPr>
              <p:spPr bwMode="auto">
                <a:xfrm flipV="1">
                  <a:off x="2051993" y="4584734"/>
                  <a:ext cx="0" cy="595576"/>
                </a:xfrm>
                <a:prstGeom prst="line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5" name="直線矢印コネクタ 74">
                  <a:extLst>
                    <a:ext uri="{FF2B5EF4-FFF2-40B4-BE49-F238E27FC236}">
                      <a16:creationId xmlns:a16="http://schemas.microsoft.com/office/drawing/2014/main" id="{D1DD6875-31BE-43FC-4D05-859F7150D2BA}"/>
                    </a:ext>
                  </a:extLst>
                </p:cNvPr>
                <p:cNvCxnSpPr/>
                <p:nvPr userDrawn="1"/>
              </p:nvCxnSpPr>
              <p:spPr bwMode="auto">
                <a:xfrm>
                  <a:off x="2051993" y="4584734"/>
                  <a:ext cx="1315095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eaLnBrk="0" fontAlgn="base" hangingPunct="0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131FC14-9042-62FC-A3A4-040B41C19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3" y="648494"/>
            <a:ext cx="9577064" cy="141464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ＭＳ Ｐゴシック</vt:lpstr>
      <vt:lpstr>ＭＳ Ｐ明朝</vt:lpstr>
      <vt:lpstr>メイリオ</vt:lpstr>
      <vt:lpstr>Arial</vt:lpstr>
      <vt:lpstr>Calibri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65</cp:revision>
  <dcterms:created xsi:type="dcterms:W3CDTF">2011-09-10T02:34:56Z</dcterms:created>
  <dcterms:modified xsi:type="dcterms:W3CDTF">2024-02-13T06:59:58Z</dcterms:modified>
</cp:coreProperties>
</file>