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98" y="72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図 25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7" y="234132"/>
            <a:ext cx="1237386" cy="493735"/>
          </a:xfrm>
          <a:prstGeom prst="rect">
            <a:avLst/>
          </a:prstGeom>
        </p:spPr>
      </p:pic>
      <p:grpSp>
        <p:nvGrpSpPr>
          <p:cNvPr id="329" name="グループ化 328"/>
          <p:cNvGrpSpPr/>
          <p:nvPr userDrawn="1"/>
        </p:nvGrpSpPr>
        <p:grpSpPr>
          <a:xfrm>
            <a:off x="3037327" y="5664494"/>
            <a:ext cx="360362" cy="935038"/>
            <a:chOff x="1747837" y="5664493"/>
            <a:chExt cx="360362" cy="935038"/>
          </a:xfrm>
        </p:grpSpPr>
        <p:sp>
          <p:nvSpPr>
            <p:cNvPr id="330" name="Line 130"/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1" name="Line 131"/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2" name="グループ化 331"/>
          <p:cNvGrpSpPr/>
          <p:nvPr userDrawn="1"/>
        </p:nvGrpSpPr>
        <p:grpSpPr>
          <a:xfrm>
            <a:off x="14198568" y="10062965"/>
            <a:ext cx="468313" cy="468313"/>
            <a:chOff x="8011319" y="6244804"/>
            <a:chExt cx="468313" cy="468313"/>
          </a:xfrm>
        </p:grpSpPr>
        <p:sp>
          <p:nvSpPr>
            <p:cNvPr id="33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7" name="グループ化 336"/>
          <p:cNvGrpSpPr/>
          <p:nvPr userDrawn="1"/>
        </p:nvGrpSpPr>
        <p:grpSpPr>
          <a:xfrm rot="16200000">
            <a:off x="14198568" y="2022452"/>
            <a:ext cx="468313" cy="468313"/>
            <a:chOff x="8011319" y="6244804"/>
            <a:chExt cx="468313" cy="468313"/>
          </a:xfrm>
        </p:grpSpPr>
        <p:sp>
          <p:nvSpPr>
            <p:cNvPr id="33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2" name="グループ化 341"/>
          <p:cNvGrpSpPr/>
          <p:nvPr userDrawn="1"/>
        </p:nvGrpSpPr>
        <p:grpSpPr>
          <a:xfrm rot="10800000">
            <a:off x="3037329" y="2034334"/>
            <a:ext cx="468313" cy="468313"/>
            <a:chOff x="8011319" y="6244804"/>
            <a:chExt cx="468313" cy="468313"/>
          </a:xfrm>
        </p:grpSpPr>
        <p:sp>
          <p:nvSpPr>
            <p:cNvPr id="34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7" name="グループ化 346"/>
          <p:cNvGrpSpPr/>
          <p:nvPr userDrawn="1"/>
        </p:nvGrpSpPr>
        <p:grpSpPr>
          <a:xfrm rot="5400000">
            <a:off x="3037328" y="10062965"/>
            <a:ext cx="468313" cy="468313"/>
            <a:chOff x="8011319" y="6244804"/>
            <a:chExt cx="468313" cy="468313"/>
          </a:xfrm>
        </p:grpSpPr>
        <p:sp>
          <p:nvSpPr>
            <p:cNvPr id="3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88A9164-50B8-4FE7-A6EF-45641C3EBC3F}"/>
              </a:ext>
            </a:extLst>
          </p:cNvPr>
          <p:cNvGrpSpPr/>
          <p:nvPr userDrawn="1"/>
        </p:nvGrpSpPr>
        <p:grpSpPr>
          <a:xfrm>
            <a:off x="14306519" y="5664495"/>
            <a:ext cx="360362" cy="935038"/>
            <a:chOff x="12997806" y="5664495"/>
            <a:chExt cx="360362" cy="935038"/>
          </a:xfrm>
        </p:grpSpPr>
        <p:sp>
          <p:nvSpPr>
            <p:cNvPr id="359" name="Line 130"/>
            <p:cNvSpPr>
              <a:spLocks noChangeShapeType="1"/>
            </p:cNvSpPr>
            <p:nvPr userDrawn="1"/>
          </p:nvSpPr>
          <p:spPr bwMode="auto">
            <a:xfrm rot="5400000">
              <a:off x="13177987" y="5930403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0" name="Line 131"/>
            <p:cNvSpPr>
              <a:spLocks noChangeShapeType="1"/>
            </p:cNvSpPr>
            <p:nvPr userDrawn="1"/>
          </p:nvSpPr>
          <p:spPr bwMode="auto">
            <a:xfrm rot="5400000">
              <a:off x="12699908" y="6132014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1A40A5FF-A26D-2C66-8181-E4B1E34EAB31}"/>
              </a:ext>
            </a:extLst>
          </p:cNvPr>
          <p:cNvGrpSpPr/>
          <p:nvPr userDrawn="1"/>
        </p:nvGrpSpPr>
        <p:grpSpPr>
          <a:xfrm rot="5400000">
            <a:off x="8638502" y="1720915"/>
            <a:ext cx="360362" cy="935038"/>
            <a:chOff x="1747837" y="5664493"/>
            <a:chExt cx="360362" cy="935038"/>
          </a:xfrm>
        </p:grpSpPr>
        <p:sp>
          <p:nvSpPr>
            <p:cNvPr id="74" name="Line 130">
              <a:extLst>
                <a:ext uri="{FF2B5EF4-FFF2-40B4-BE49-F238E27FC236}">
                  <a16:creationId xmlns:a16="http://schemas.microsoft.com/office/drawing/2014/main" id="{AA66B21F-3CC6-06D7-6D55-D6387987BD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5" name="Line 131">
              <a:extLst>
                <a:ext uri="{FF2B5EF4-FFF2-40B4-BE49-F238E27FC236}">
                  <a16:creationId xmlns:a16="http://schemas.microsoft.com/office/drawing/2014/main" id="{AE16D074-1253-9A56-1E90-4ABD9ECECB3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231C7BE3-A548-8AB4-2A7D-6214D623A977}"/>
              </a:ext>
            </a:extLst>
          </p:cNvPr>
          <p:cNvGrpSpPr/>
          <p:nvPr userDrawn="1"/>
        </p:nvGrpSpPr>
        <p:grpSpPr>
          <a:xfrm rot="5400000">
            <a:off x="8638502" y="9937004"/>
            <a:ext cx="360362" cy="935038"/>
            <a:chOff x="1747837" y="5664493"/>
            <a:chExt cx="360362" cy="935038"/>
          </a:xfrm>
        </p:grpSpPr>
        <p:sp>
          <p:nvSpPr>
            <p:cNvPr id="77" name="Line 130">
              <a:extLst>
                <a:ext uri="{FF2B5EF4-FFF2-40B4-BE49-F238E27FC236}">
                  <a16:creationId xmlns:a16="http://schemas.microsoft.com/office/drawing/2014/main" id="{7224A2D8-EE2F-CC9A-B281-6012286861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928018" y="5930402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8" name="Line 131">
              <a:extLst>
                <a:ext uri="{FF2B5EF4-FFF2-40B4-BE49-F238E27FC236}">
                  <a16:creationId xmlns:a16="http://schemas.microsoft.com/office/drawing/2014/main" id="{05A0C2B0-6BDC-9614-66A3-226BD2DA28B7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rot="5400000">
              <a:off x="1461292" y="6132012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3E168DCC-8882-31A5-8256-98C28081F0EB}"/>
              </a:ext>
            </a:extLst>
          </p:cNvPr>
          <p:cNvGrpSpPr/>
          <p:nvPr userDrawn="1"/>
        </p:nvGrpSpPr>
        <p:grpSpPr>
          <a:xfrm>
            <a:off x="449086" y="261102"/>
            <a:ext cx="15432855" cy="10054150"/>
            <a:chOff x="449086" y="261102"/>
            <a:chExt cx="15432855" cy="10054150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E46EB5FF-C2BE-465E-DD09-5A12D8F8DA29}"/>
                </a:ext>
              </a:extLst>
            </p:cNvPr>
            <p:cNvGrpSpPr/>
            <p:nvPr userDrawn="1"/>
          </p:nvGrpSpPr>
          <p:grpSpPr>
            <a:xfrm>
              <a:off x="449086" y="261102"/>
              <a:ext cx="15432855" cy="10054150"/>
              <a:chOff x="-859627" y="261102"/>
              <a:chExt cx="15432855" cy="10054150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1D33B361-020B-43E6-9814-534F84C2D1A9}"/>
                  </a:ext>
                </a:extLst>
              </p:cNvPr>
              <p:cNvGrpSpPr/>
              <p:nvPr userDrawn="1"/>
            </p:nvGrpSpPr>
            <p:grpSpPr>
              <a:xfrm>
                <a:off x="-859627" y="261102"/>
                <a:ext cx="15432855" cy="10054150"/>
                <a:chOff x="-859627" y="261102"/>
                <a:chExt cx="15432855" cy="10054150"/>
              </a:xfrm>
            </p:grpSpPr>
            <p:grpSp>
              <p:nvGrpSpPr>
                <p:cNvPr id="6" name="グループ化 5">
                  <a:extLst>
                    <a:ext uri="{FF2B5EF4-FFF2-40B4-BE49-F238E27FC236}">
                      <a16:creationId xmlns:a16="http://schemas.microsoft.com/office/drawing/2014/main" id="{428BF8DA-E35C-434E-BA7F-C019C744553A}"/>
                    </a:ext>
                  </a:extLst>
                </p:cNvPr>
                <p:cNvGrpSpPr/>
                <p:nvPr userDrawn="1"/>
              </p:nvGrpSpPr>
              <p:grpSpPr>
                <a:xfrm>
                  <a:off x="-859627" y="261102"/>
                  <a:ext cx="15432855" cy="10054150"/>
                  <a:chOff x="-859627" y="261102"/>
                  <a:chExt cx="15432855" cy="10054150"/>
                </a:xfrm>
              </p:grpSpPr>
              <p:sp>
                <p:nvSpPr>
                  <p:cNvPr id="111" name="正方形/長方形 110">
                    <a:extLst>
                      <a:ext uri="{FF2B5EF4-FFF2-40B4-BE49-F238E27FC236}">
                        <a16:creationId xmlns:a16="http://schemas.microsoft.com/office/drawing/2014/main" id="{8DFD03C6-0F3B-4F01-8A41-8B6926A82B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2098979" y="2393381"/>
                    <a:ext cx="7128000" cy="2808000"/>
                  </a:xfrm>
                  <a:prstGeom prst="rect">
                    <a:avLst/>
                  </a:prstGeom>
                  <a:pattFill prst="ltUpDiag">
                    <a:fgClr>
                      <a:srgbClr val="00B0F0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ja-JP" altLang="en-US" dirty="0"/>
                  </a:p>
                </p:txBody>
              </p:sp>
              <p:grpSp>
                <p:nvGrpSpPr>
                  <p:cNvPr id="5" name="グループ化 4">
                    <a:extLst>
                      <a:ext uri="{FF2B5EF4-FFF2-40B4-BE49-F238E27FC236}">
                        <a16:creationId xmlns:a16="http://schemas.microsoft.com/office/drawing/2014/main" id="{89168422-2B26-42F3-8232-D174F3E2081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859627" y="261102"/>
                    <a:ext cx="15432855" cy="10054150"/>
                    <a:chOff x="-859627" y="261102"/>
                    <a:chExt cx="15432855" cy="10054150"/>
                  </a:xfrm>
                </p:grpSpPr>
                <p:sp>
                  <p:nvSpPr>
                    <p:cNvPr id="262" name="下矢印 261"/>
                    <p:cNvSpPr/>
                    <p:nvPr userDrawn="1"/>
                  </p:nvSpPr>
                  <p:spPr bwMode="auto">
                    <a:xfrm>
                      <a:off x="7420753" y="834608"/>
                      <a:ext cx="258304" cy="361197"/>
                    </a:xfrm>
                    <a:prstGeom prst="downArrow">
                      <a:avLst/>
                    </a:prstGeom>
                    <a:solidFill>
                      <a:srgbClr val="FF00FF"/>
                    </a:solidFill>
                    <a:ln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sp>
                  <p:nvSpPr>
                    <p:cNvPr id="263" name="テキスト ボックス 262"/>
                    <p:cNvSpPr txBox="1"/>
                    <p:nvPr userDrawn="1"/>
                  </p:nvSpPr>
                  <p:spPr>
                    <a:xfrm>
                      <a:off x="4113762" y="261102"/>
                      <a:ext cx="7416825" cy="646331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solidFill>
                        <a:srgbClr val="FF00FF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デザインが完成しましたら、スライドマスターを表示させ、</a:t>
                      </a:r>
                      <a:endParaRPr kumimoji="0" lang="en-US" altLang="ja-JP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このコメントを含む</a:t>
                      </a:r>
                      <a:r>
                        <a:rPr kumimoji="0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【</a:t>
                      </a: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グループ</a:t>
                      </a:r>
                      <a:r>
                        <a:rPr kumimoji="0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】</a:t>
                      </a:r>
                      <a:r>
                        <a:rPr kumimoji="0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を全て削除してからＰＤＦ化をお願いします。</a:t>
                      </a:r>
                    </a:p>
                  </p:txBody>
                </p:sp>
                <p:sp>
                  <p:nvSpPr>
                    <p:cNvPr id="264" name="Text Box 102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5008127" y="1240643"/>
                      <a:ext cx="5040560" cy="7848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 algn="ctr">
                          <a:solidFill>
                            <a:srgbClr val="FF00FF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</a:rPr>
                        <a:t>A4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厚紙ＤＭ　フチなし印刷用テンプレート横</a:t>
                      </a:r>
                      <a:endParaRPr kumimoji="1" lang="en-US" altLang="ja-JP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ゴシック" pitchFamily="49" charset="-128"/>
                      </a:endParaRPr>
                    </a:p>
                    <a:p>
                      <a:pPr marL="0" marR="0" lvl="0" indent="0" algn="ctr" defTabSz="1474788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【</a:t>
                      </a:r>
                      <a:r>
                        <a:rPr kumimoji="1" lang="ja-JP" alt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宛名面</a:t>
                      </a:r>
                      <a:r>
                        <a:rPr kumimoji="1" lang="en-US" altLang="ja-JP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ゴシック" pitchFamily="49" charset="-128"/>
                        </a:rPr>
                        <a:t>】</a:t>
                      </a:r>
                      <a:endParaRPr kumimoji="1" lang="ja-JP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ゴシック" pitchFamily="49" charset="-128"/>
                      </a:endParaRPr>
                    </a:p>
                  </p:txBody>
                </p:sp>
                <p:sp>
                  <p:nvSpPr>
                    <p:cNvPr id="265" name="Text Box 65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13627792" y="6135650"/>
                      <a:ext cx="909783" cy="417960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6350" cap="rnd" algn="ctr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lIns="74295" tIns="8890" rIns="74295" bIns="8890"/>
                    <a:lstStyle>
                      <a:lvl1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1pPr>
                      <a:lvl2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2pPr>
                      <a:lvl3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3pPr>
                      <a:lvl4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4pPr>
                      <a:lvl5pPr algn="l" defTabSz="1474788"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5pPr>
                      <a:lvl6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6pPr>
                      <a:lvl7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7pPr>
                      <a:lvl8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8pPr>
                      <a:lvl9pPr defTabSz="1474788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この黒線まで、画像や背景の色を付けてください。</a:t>
                      </a:r>
                      <a:endParaRPr kumimoji="1" lang="en-US" altLang="ja-JP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pitchFamily="50" charset="-128"/>
                      </a:endParaRPr>
                    </a:p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（ヌリタシ）</a:t>
                      </a:r>
                      <a:endParaRPr kumimoji="1" lang="en-US" altLang="ja-JP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pitchFamily="50" charset="-128"/>
                      </a:endParaRPr>
                    </a:p>
                    <a:p>
                      <a:pPr marL="0" marR="0" lvl="0" indent="0" algn="just" defTabSz="1474788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pitchFamily="50" charset="-128"/>
                        </a:rPr>
                        <a:t>　フチなし印刷（フチが白くならない）が可能です。</a:t>
                      </a:r>
                    </a:p>
                  </p:txBody>
                </p:sp>
                <p:sp>
                  <p:nvSpPr>
                    <p:cNvPr id="266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 rot="10800000">
                      <a:off x="12895290" y="3767888"/>
                      <a:ext cx="581025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FF00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sp>
                  <p:nvSpPr>
                    <p:cNvPr id="267" name="テキスト ボックス 266"/>
                    <p:cNvSpPr txBox="1"/>
                    <p:nvPr userDrawn="1"/>
                  </p:nvSpPr>
                  <p:spPr>
                    <a:xfrm>
                      <a:off x="13489043" y="2906484"/>
                      <a:ext cx="830997" cy="2880320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FF000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赤線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が、断ち切り線です。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この線にて断裁し、実際の仕上がり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サイズとなります。</a:t>
                      </a:r>
                    </a:p>
                  </p:txBody>
                </p:sp>
                <p:sp>
                  <p:nvSpPr>
                    <p:cNvPr id="268" name="テキスト ボックス 267"/>
                    <p:cNvSpPr txBox="1"/>
                    <p:nvPr userDrawn="1"/>
                  </p:nvSpPr>
                  <p:spPr>
                    <a:xfrm>
                      <a:off x="745212" y="7010940"/>
                      <a:ext cx="830997" cy="3025815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70C0"/>
                      </a:solidFill>
                    </a:ln>
                  </p:spPr>
                  <p:txBody>
                    <a:bodyPr vert="eaVert" wrap="square" rtlCol="0">
                      <a:spAutoFit/>
                    </a:bodyPr>
                    <a:lstStyle/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この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青線</a:t>
                      </a: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内に、切れてはいけない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文字等を配置してください。</a:t>
                      </a:r>
                    </a:p>
                    <a:p>
                      <a:pPr marL="0" marR="0" lvl="0" indent="0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rPr>
                        <a:t>　断裁ズレがあっても安全な範囲です。</a:t>
                      </a:r>
                    </a:p>
                  </p:txBody>
                </p:sp>
                <p:cxnSp>
                  <p:nvCxnSpPr>
                    <p:cNvPr id="269" name="直線矢印コネクタ 268"/>
                    <p:cNvCxnSpPr/>
                    <p:nvPr userDrawn="1"/>
                  </p:nvCxnSpPr>
                  <p:spPr bwMode="auto">
                    <a:xfrm flipH="1">
                      <a:off x="12976776" y="7461269"/>
                      <a:ext cx="647699" cy="0"/>
                    </a:xfrm>
                    <a:prstGeom prst="straightConnector1">
                      <a:avLst/>
                    </a:prstGeom>
                    <a:noFill/>
                    <a:ln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sp>
                  <p:nvSpPr>
                    <p:cNvPr id="270" name="Line 66"/>
                    <p:cNvSpPr>
                      <a:spLocks noChangeShapeType="1"/>
                    </p:cNvSpPr>
                    <p:nvPr userDrawn="1"/>
                  </p:nvSpPr>
                  <p:spPr bwMode="auto">
                    <a:xfrm>
                      <a:off x="1575676" y="7803028"/>
                      <a:ext cx="695325" cy="0"/>
                    </a:xfrm>
                    <a:prstGeom prst="line">
                      <a:avLst/>
                    </a:prstGeom>
                    <a:noFill/>
                    <a:ln w="6350">
                      <a:solidFill>
                        <a:srgbClr val="0070C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74295" tIns="8890" rIns="74295" bIns="8890"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29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</a:endParaRPr>
                    </a:p>
                  </p:txBody>
                </p:sp>
                <p:grpSp>
                  <p:nvGrpSpPr>
                    <p:cNvPr id="273" name="グループ化 272"/>
                    <p:cNvGrpSpPr/>
                    <p:nvPr userDrawn="1"/>
                  </p:nvGrpSpPr>
                  <p:grpSpPr>
                    <a:xfrm>
                      <a:off x="2092876" y="2395457"/>
                      <a:ext cx="10904539" cy="7773988"/>
                      <a:chOff x="2117727" y="2243385"/>
                      <a:chExt cx="10904538" cy="7773988"/>
                    </a:xfrm>
                  </p:grpSpPr>
                  <p:sp>
                    <p:nvSpPr>
                      <p:cNvPr id="274" name="Rectangle 105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861996" y="856379"/>
                        <a:ext cx="7416000" cy="10547999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275" name="Rectangle 106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790952" y="786060"/>
                        <a:ext cx="7558088" cy="10688638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276" name="Rectangle 107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 rot="5400000">
                        <a:off x="3683002" y="678110"/>
                        <a:ext cx="7773988" cy="10904538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algn="ctr" defTabSz="91440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ja-JP" altLang="en-US" sz="2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</a:endParaRPr>
                      </a:p>
                    </p:txBody>
                  </p:sp>
                </p:grpSp>
                <p:sp>
                  <p:nvSpPr>
                    <p:cNvPr id="103" name="テキスト ボックス 102"/>
                    <p:cNvSpPr txBox="1"/>
                    <p:nvPr userDrawn="1"/>
                  </p:nvSpPr>
                  <p:spPr>
                    <a:xfrm>
                      <a:off x="-859627" y="738922"/>
                      <a:ext cx="4032448" cy="8463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lang="en-US" altLang="ja-JP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※※Mac</a:t>
                      </a:r>
                      <a:r>
                        <a:rPr lang="ja-JP" altLang="en-US" sz="1400" dirty="0" err="1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での</a:t>
                      </a:r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操作確認はしておりません。</a:t>
                      </a:r>
                      <a:endPara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/>
                      <a:r>
                        <a:rPr lang="en-US" altLang="ja-JP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※※PC</a:t>
                      </a:r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環境によって正しく表示しない場合が</a:t>
                      </a:r>
                      <a:endParaRPr lang="en-US" altLang="ja-JP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/>
                      <a:r>
                        <a:rPr lang="ja-JP" altLang="en-US" sz="1400" dirty="0">
                          <a:solidFill>
                            <a:srgbClr val="0070C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　ございますが、保証はできかねます。</a:t>
                      </a:r>
                      <a:endParaRPr kumimoji="1" lang="ja-JP" altLang="en-US" sz="1400" dirty="0">
                        <a:solidFill>
                          <a:srgbClr val="0070C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p:txBody>
                </p:sp>
                <p:grpSp>
                  <p:nvGrpSpPr>
                    <p:cNvPr id="105" name="グループ化 104"/>
                    <p:cNvGrpSpPr/>
                    <p:nvPr userDrawn="1"/>
                  </p:nvGrpSpPr>
                  <p:grpSpPr>
                    <a:xfrm>
                      <a:off x="11836923" y="459844"/>
                      <a:ext cx="2736305" cy="861968"/>
                      <a:chOff x="-935241" y="1171111"/>
                      <a:chExt cx="2736305" cy="861968"/>
                    </a:xfrm>
                  </p:grpSpPr>
                  <p:sp>
                    <p:nvSpPr>
                      <p:cNvPr id="106" name="テキスト ボックス 105"/>
                      <p:cNvSpPr txBox="1"/>
                      <p:nvPr userDrawn="1"/>
                    </p:nvSpPr>
                    <p:spPr>
                      <a:xfrm>
                        <a:off x="-859943" y="1243119"/>
                        <a:ext cx="2661007" cy="7899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l"/>
                        <a:r>
                          <a:rPr kumimoji="1" lang="ja-JP" altLang="en-US" sz="1400" dirty="0"/>
                          <a:t>ページ設定をご確認ください。</a:t>
                        </a:r>
                        <a:endParaRPr kumimoji="1" lang="en-US" altLang="ja-JP" sz="1400" dirty="0"/>
                      </a:p>
                      <a:p>
                        <a:pPr algn="l">
                          <a:spcBef>
                            <a:spcPts val="200"/>
                          </a:spcBef>
                        </a:pPr>
                        <a:r>
                          <a:rPr kumimoji="1" lang="ja-JP" altLang="en-US" sz="1400" dirty="0"/>
                          <a:t>このテンプレートのページ設定は</a:t>
                        </a:r>
                        <a:endParaRPr kumimoji="1" lang="en-US" altLang="ja-JP" sz="1400" dirty="0"/>
                      </a:p>
                      <a:p>
                        <a:pPr algn="l">
                          <a:spcBef>
                            <a:spcPts val="200"/>
                          </a:spcBef>
                        </a:pPr>
                        <a:r>
                          <a:rPr kumimoji="1" lang="en-US" altLang="ja-JP" sz="1400" b="1" dirty="0">
                            <a:solidFill>
                              <a:srgbClr val="FF0000"/>
                            </a:solidFill>
                          </a:rPr>
                          <a:t>45cm×29.7cm</a:t>
                        </a:r>
                        <a:r>
                          <a:rPr kumimoji="1" lang="ja-JP" altLang="en-US" sz="1400" dirty="0"/>
                          <a:t>　です。</a:t>
                        </a:r>
                      </a:p>
                    </p:txBody>
                  </p:sp>
                  <p:sp>
                    <p:nvSpPr>
                      <p:cNvPr id="107" name="正方形/長方形 106"/>
                      <p:cNvSpPr/>
                      <p:nvPr userDrawn="1"/>
                    </p:nvSpPr>
                    <p:spPr bwMode="auto">
                      <a:xfrm>
                        <a:off x="-935241" y="1171111"/>
                        <a:ext cx="2661007" cy="861968"/>
                      </a:xfrm>
                      <a:prstGeom prst="rect">
                        <a:avLst/>
                      </a:prstGeom>
                      <a:noFill/>
                      <a:ln w="6350" cap="flat" cmpd="sng" algn="ctr">
                        <a:solidFill>
                          <a:srgbClr val="00B0F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74295" tIns="8890" rIns="74295" bIns="889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1042988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1" lang="ja-JP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50" charset="-128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12" name="テキスト ボックス 57">
                  <a:extLst>
                    <a:ext uri="{FF2B5EF4-FFF2-40B4-BE49-F238E27FC236}">
                      <a16:creationId xmlns:a16="http://schemas.microsoft.com/office/drawing/2014/main" id="{E23F4495-17D0-49A6-A24A-51A76B2F28CC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5855832" y="4583308"/>
                  <a:ext cx="2210906" cy="482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ctr" anchorCtr="1">
                  <a:spAutoFit/>
                </a:bodyPr>
                <a:lstStyle>
                  <a:lvl1pPr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1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lnSpc>
                      <a:spcPct val="150000"/>
                    </a:lnSpc>
                    <a:defRPr/>
                  </a:pPr>
                  <a:r>
                    <a:rPr lang="ja-JP" altLang="en-US" sz="2400" dirty="0">
                      <a:solidFill>
                        <a:srgbClr val="FF0000"/>
                      </a:solidFill>
                    </a:rPr>
                    <a:t>使用不可領域</a:t>
                  </a:r>
                </a:p>
              </p:txBody>
            </p:sp>
          </p:grpSp>
          <p:grpSp>
            <p:nvGrpSpPr>
              <p:cNvPr id="3" name="グループ化 2">
                <a:extLst>
                  <a:ext uri="{FF2B5EF4-FFF2-40B4-BE49-F238E27FC236}">
                    <a16:creationId xmlns:a16="http://schemas.microsoft.com/office/drawing/2014/main" id="{B61C0B5A-0D8A-57D4-97A7-C20F62F43761}"/>
                  </a:ext>
                </a:extLst>
              </p:cNvPr>
              <p:cNvGrpSpPr/>
              <p:nvPr userDrawn="1"/>
            </p:nvGrpSpPr>
            <p:grpSpPr>
              <a:xfrm>
                <a:off x="2504142" y="2898428"/>
                <a:ext cx="6335281" cy="2129438"/>
                <a:chOff x="2340372" y="2785214"/>
                <a:chExt cx="6335281" cy="2129438"/>
              </a:xfrm>
            </p:grpSpPr>
            <p:sp>
              <p:nvSpPr>
                <p:cNvPr id="62" name="Text Box 103">
                  <a:extLst>
                    <a:ext uri="{FF2B5EF4-FFF2-40B4-BE49-F238E27FC236}">
                      <a16:creationId xmlns:a16="http://schemas.microsoft.com/office/drawing/2014/main" id="{C97566D8-E4FF-6A73-8F1F-1EAE8B6C0257}"/>
                    </a:ext>
                  </a:extLst>
                </p:cNvPr>
                <p:cNvSpPr txBox="1">
                  <a:spLocks noChangeArrowheads="1"/>
                </p:cNvSpPr>
                <p:nvPr userDrawn="1"/>
              </p:nvSpPr>
              <p:spPr bwMode="auto">
                <a:xfrm>
                  <a:off x="5560978" y="2804264"/>
                  <a:ext cx="3028950" cy="1162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74295" tIns="8890" rIns="74295" bIns="8890" anchor="t" anchorCtr="0" upright="1">
                  <a:noAutofit/>
                </a:bodyPr>
                <a:lstStyle/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〒</a:t>
                  </a:r>
                  <a:r>
                    <a:rPr lang="en-US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***-****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>
                    <a:spcAft>
                      <a:spcPts val="1200"/>
                    </a:spcAft>
                  </a:pPr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■■■■■■■■■■■■■■■■■■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indent="1016000" algn="just"/>
                  <a:r>
                    <a:rPr lang="ja-JP" sz="10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●●　●● 様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000000</a:t>
                  </a:r>
                  <a:r>
                    <a:rPr lang="ja-JP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Century" panose="02040604050505020304" pitchFamily="18" charset="0"/>
                      <a:ea typeface="ＭＳ Ｐ明朝" panose="02020600040205080304" pitchFamily="18" charset="-128"/>
                      <a:cs typeface="Times New Roman" panose="02020603050405020304" pitchFamily="18" charset="0"/>
                    </a:rPr>
                    <a:t>　　　　　　　　　　　　　　　　　　　　　　　　　　　■■■■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  <a:p>
                  <a:pPr algn="just"/>
                  <a:r>
                    <a:rPr lang="en-US" sz="900" kern="100" dirty="0">
                      <a:solidFill>
                        <a:schemeClr val="tx1">
                          <a:alpha val="30000"/>
                        </a:schemeClr>
                      </a:solidFill>
                      <a:effectLst/>
                      <a:latin typeface="ＭＳ Ｐ明朝" panose="02020600040205080304" pitchFamily="18" charset="-128"/>
                      <a:ea typeface="ＭＳ 明朝" panose="02020609040205080304" pitchFamily="17" charset="-128"/>
                      <a:cs typeface="Times New Roman" panose="02020603050405020304" pitchFamily="18" charset="0"/>
                    </a:rPr>
                    <a:t> </a:t>
                  </a:r>
                  <a:endParaRPr lang="ja-JP" sz="105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08CF9035-C960-75B3-AB59-C2D105FFE351}"/>
                    </a:ext>
                  </a:extLst>
                </p:cNvPr>
                <p:cNvSpPr/>
                <p:nvPr userDrawn="1"/>
              </p:nvSpPr>
              <p:spPr>
                <a:xfrm>
                  <a:off x="5580028" y="2785214"/>
                  <a:ext cx="3095625" cy="1403985"/>
                </a:xfrm>
                <a:prstGeom prst="rect">
                  <a:avLst/>
                </a:prstGeom>
                <a:noFill/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ja-JP" altLang="en-US"/>
                </a:p>
              </p:txBody>
            </p:sp>
            <p:pic>
              <p:nvPicPr>
                <p:cNvPr id="64" name="図 63">
                  <a:extLst>
                    <a:ext uri="{FF2B5EF4-FFF2-40B4-BE49-F238E27FC236}">
                      <a16:creationId xmlns:a16="http://schemas.microsoft.com/office/drawing/2014/main" id="{35DD2148-6A2B-14D5-65FA-1E08166ABB0A}"/>
                    </a:ext>
                  </a:extLst>
                </p:cNvPr>
                <p:cNvPicPr/>
                <p:nvPr userDrawn="1"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18140" y="3948893"/>
                  <a:ext cx="2819400" cy="157480"/>
                </a:xfrm>
                <a:prstGeom prst="rect">
                  <a:avLst/>
                </a:prstGeom>
                <a:noFill/>
              </p:spPr>
            </p:pic>
            <p:sp>
              <p:nvSpPr>
                <p:cNvPr id="65" name="テキスト ボックス 64">
                  <a:extLst>
                    <a:ext uri="{FF2B5EF4-FFF2-40B4-BE49-F238E27FC236}">
                      <a16:creationId xmlns:a16="http://schemas.microsoft.com/office/drawing/2014/main" id="{E213F774-DDD3-71FF-1B0B-AD43A85F24C9}"/>
                    </a:ext>
                  </a:extLst>
                </p:cNvPr>
                <p:cNvSpPr txBox="1"/>
                <p:nvPr userDrawn="1"/>
              </p:nvSpPr>
              <p:spPr>
                <a:xfrm>
                  <a:off x="2340372" y="4161561"/>
                  <a:ext cx="4018592" cy="7530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ts val="1300"/>
                    </a:lnSpc>
                  </a:pP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【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差出人・還付先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】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〇〇〇〇〇〇〇〇　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　　</a:t>
                  </a:r>
                  <a:r>
                    <a:rPr kumimoji="1" lang="ja-JP" altLang="en-US" sz="1000" b="1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←規定の情報</a:t>
                  </a:r>
                  <a:endParaRPr kumimoji="1" lang="en-US" altLang="ja-JP" sz="1000" b="1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  <a:p>
                  <a:pPr algn="l">
                    <a:lnSpc>
                      <a:spcPts val="1300"/>
                    </a:lnSpc>
                  </a:pPr>
                  <a:r>
                    <a:rPr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〒</a:t>
                  </a:r>
                  <a:r>
                    <a:rPr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000-0000</a:t>
                  </a:r>
                </a:p>
                <a:p>
                  <a:pPr algn="l">
                    <a:lnSpc>
                      <a:spcPts val="1300"/>
                    </a:lnSpc>
                  </a:pP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○○県○○市○○町○○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-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</a:t>
                  </a:r>
                  <a:r>
                    <a:rPr kumimoji="1" lang="en-US" altLang="ja-JP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-</a:t>
                  </a:r>
                  <a:r>
                    <a:rPr kumimoji="1"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〇〇</a:t>
                  </a:r>
                  <a:endParaRPr kumimoji="1" lang="en-US" altLang="ja-JP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  <a:p>
                  <a:pPr algn="l">
                    <a:lnSpc>
                      <a:spcPts val="1300"/>
                    </a:lnSpc>
                  </a:pPr>
                  <a:r>
                    <a:rPr lang="ja-JP" altLang="en-US" sz="10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株式会社〇〇〇〇〇〇〇〇〇　内</a:t>
                  </a:r>
                  <a:endParaRPr kumimoji="1" lang="ja-JP" altLang="en-US" sz="1000" dirty="0">
                    <a:solidFill>
                      <a:schemeClr val="accent5">
                        <a:lumMod val="75000"/>
                      </a:schemeClr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endParaRPr>
                </a:p>
              </p:txBody>
            </p: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8BA31800-92A1-430B-92CB-C93933A5A176}"/>
                    </a:ext>
                  </a:extLst>
                </p:cNvPr>
                <p:cNvCxnSpPr/>
                <p:nvPr userDrawn="1"/>
              </p:nvCxnSpPr>
              <p:spPr bwMode="auto">
                <a:xfrm>
                  <a:off x="2510624" y="3121210"/>
                  <a:ext cx="83932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68" name="円/楕円 1">
                  <a:extLst>
                    <a:ext uri="{FF2B5EF4-FFF2-40B4-BE49-F238E27FC236}">
                      <a16:creationId xmlns:a16="http://schemas.microsoft.com/office/drawing/2014/main" id="{5442561F-C08D-81E2-BB2D-F9ABD510B625}"/>
                    </a:ext>
                  </a:extLst>
                </p:cNvPr>
                <p:cNvSpPr/>
                <p:nvPr userDrawn="1"/>
              </p:nvSpPr>
              <p:spPr bwMode="auto">
                <a:xfrm>
                  <a:off x="2480288" y="2833178"/>
                  <a:ext cx="900000" cy="900000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18000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1" lang="ja-JP" altLang="en-US" sz="1400" b="0" i="0" u="none" strike="noStrike" cap="none" normalizeH="0" baseline="0" dirty="0">
                      <a:ln>
                        <a:noFill/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/>
                      <a:latin typeface="Arial" charset="0"/>
                      <a:ea typeface="ＭＳ Ｐゴシック" pitchFamily="50" charset="-128"/>
                    </a:rPr>
                    <a:t>料金後納</a:t>
                  </a:r>
                </a:p>
              </p:txBody>
            </p:sp>
            <p:sp>
              <p:nvSpPr>
                <p:cNvPr id="69" name="テキスト ボックス 68">
                  <a:extLst>
                    <a:ext uri="{FF2B5EF4-FFF2-40B4-BE49-F238E27FC236}">
                      <a16:creationId xmlns:a16="http://schemas.microsoft.com/office/drawing/2014/main" id="{7EFF94CC-112C-BBC6-ED5B-BCCEA5999E97}"/>
                    </a:ext>
                  </a:extLst>
                </p:cNvPr>
                <p:cNvSpPr txBox="1"/>
                <p:nvPr userDrawn="1"/>
              </p:nvSpPr>
              <p:spPr>
                <a:xfrm>
                  <a:off x="2435258" y="3842971"/>
                  <a:ext cx="990060" cy="288147"/>
                </a:xfrm>
                <a:prstGeom prst="rect">
                  <a:avLst/>
                </a:prstGeom>
                <a:noFill/>
                <a:ln w="12700">
                  <a:solidFill>
                    <a:schemeClr val="accent5">
                      <a:lumMod val="75000"/>
                    </a:schemeClr>
                  </a:solidFill>
                </a:ln>
              </p:spPr>
              <p:txBody>
                <a:bodyPr wrap="square" lIns="0" tIns="36000" rIns="0" bIns="36000" rtlCol="0">
                  <a:spAutoFit/>
                </a:bodyPr>
                <a:lstStyle/>
                <a:p>
                  <a:pPr algn="ctr"/>
                  <a:r>
                    <a:rPr kumimoji="1" lang="ja-JP" altLang="en-US" sz="1400" dirty="0">
                      <a:solidFill>
                        <a:schemeClr val="accent5">
                          <a:lumMod val="75000"/>
                        </a:schemeClr>
                      </a:solidFill>
                      <a:latin typeface="ＭＳ Ｐゴシック" panose="020B0600070205080204" pitchFamily="50" charset="-128"/>
                      <a:ea typeface="ＭＳ Ｐゴシック" panose="020B0600070205080204" pitchFamily="50" charset="-128"/>
                    </a:rPr>
                    <a:t>ゆうメール</a:t>
                  </a:r>
                </a:p>
              </p:txBody>
            </p:sp>
            <p:sp>
              <p:nvSpPr>
                <p:cNvPr id="71" name="テキスト ボックス 70">
                  <a:extLst>
                    <a:ext uri="{FF2B5EF4-FFF2-40B4-BE49-F238E27FC236}">
                      <a16:creationId xmlns:a16="http://schemas.microsoft.com/office/drawing/2014/main" id="{C4EACCC1-052D-4E8D-248A-46A25C61C0DF}"/>
                    </a:ext>
                  </a:extLst>
                </p:cNvPr>
                <p:cNvSpPr txBox="1"/>
                <p:nvPr userDrawn="1"/>
              </p:nvSpPr>
              <p:spPr>
                <a:xfrm>
                  <a:off x="4562261" y="4490049"/>
                  <a:ext cx="86313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1000" b="1" dirty="0">
                      <a:solidFill>
                        <a:schemeClr val="accent5">
                          <a:lumMod val="75000"/>
                        </a:schemeClr>
                      </a:solidFill>
                      <a:latin typeface="ＭＳ Ｐ明朝" panose="02020600040205080304" pitchFamily="18" charset="-128"/>
                      <a:ea typeface="ＭＳ Ｐ明朝" panose="02020600040205080304" pitchFamily="18" charset="-128"/>
                    </a:rPr>
                    <a:t>←御社情報</a:t>
                  </a:r>
                </a:p>
              </p:txBody>
            </p:sp>
            <p:sp>
              <p:nvSpPr>
                <p:cNvPr id="72" name="右中かっこ 71">
                  <a:extLst>
                    <a:ext uri="{FF2B5EF4-FFF2-40B4-BE49-F238E27FC236}">
                      <a16:creationId xmlns:a16="http://schemas.microsoft.com/office/drawing/2014/main" id="{11C02763-2A85-9D6F-B937-0A7510384116}"/>
                    </a:ext>
                  </a:extLst>
                </p:cNvPr>
                <p:cNvSpPr/>
                <p:nvPr userDrawn="1"/>
              </p:nvSpPr>
              <p:spPr bwMode="auto">
                <a:xfrm>
                  <a:off x="4484056" y="4417662"/>
                  <a:ext cx="144016" cy="424284"/>
                </a:xfrm>
                <a:prstGeom prst="rightBrace">
                  <a:avLst/>
                </a:prstGeom>
                <a:noFill/>
                <a:ln w="635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</p:grpSp>
        </p:grp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3687566B-14AF-8F27-14C1-24BA3D278DDD}"/>
                </a:ext>
              </a:extLst>
            </p:cNvPr>
            <p:cNvGrpSpPr/>
            <p:nvPr userDrawn="1"/>
          </p:nvGrpSpPr>
          <p:grpSpPr>
            <a:xfrm>
              <a:off x="449086" y="4315552"/>
              <a:ext cx="3363769" cy="1752392"/>
              <a:chOff x="206639" y="4584734"/>
              <a:chExt cx="3363769" cy="1752392"/>
            </a:xfrm>
          </p:grpSpPr>
          <p:pic>
            <p:nvPicPr>
              <p:cNvPr id="80" name="図 79">
                <a:extLst>
                  <a:ext uri="{FF2B5EF4-FFF2-40B4-BE49-F238E27FC236}">
                    <a16:creationId xmlns:a16="http://schemas.microsoft.com/office/drawing/2014/main" id="{6C0FD4D4-333E-4A6A-1445-48A0F97C8A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639" y="5180310"/>
                <a:ext cx="2499898" cy="1156816"/>
              </a:xfrm>
              <a:prstGeom prst="rect">
                <a:avLst/>
              </a:prstGeom>
            </p:spPr>
          </p:pic>
          <p:grpSp>
            <p:nvGrpSpPr>
              <p:cNvPr id="81" name="グループ化 80">
                <a:extLst>
                  <a:ext uri="{FF2B5EF4-FFF2-40B4-BE49-F238E27FC236}">
                    <a16:creationId xmlns:a16="http://schemas.microsoft.com/office/drawing/2014/main" id="{5A2E49A2-434C-ED9B-5BBC-D14B7AB785C5}"/>
                  </a:ext>
                </a:extLst>
              </p:cNvPr>
              <p:cNvGrpSpPr/>
              <p:nvPr/>
            </p:nvGrpSpPr>
            <p:grpSpPr>
              <a:xfrm>
                <a:off x="2051993" y="4584734"/>
                <a:ext cx="1518415" cy="595576"/>
                <a:chOff x="2051993" y="4584734"/>
                <a:chExt cx="1518415" cy="595576"/>
              </a:xfrm>
            </p:grpSpPr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2D1A1C24-85D3-47B4-F4B0-F04C689B1B77}"/>
                    </a:ext>
                  </a:extLst>
                </p:cNvPr>
                <p:cNvCxnSpPr/>
                <p:nvPr userDrawn="1"/>
              </p:nvCxnSpPr>
              <p:spPr bwMode="auto">
                <a:xfrm flipV="1">
                  <a:off x="2051993" y="4584734"/>
                  <a:ext cx="0" cy="595576"/>
                </a:xfrm>
                <a:prstGeom prst="line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3" name="直線矢印コネクタ 82">
                  <a:extLst>
                    <a:ext uri="{FF2B5EF4-FFF2-40B4-BE49-F238E27FC236}">
                      <a16:creationId xmlns:a16="http://schemas.microsoft.com/office/drawing/2014/main" id="{33670885-BAE0-B1B4-44C0-D832D179FF85}"/>
                    </a:ext>
                  </a:extLst>
                </p:cNvPr>
                <p:cNvCxnSpPr/>
                <p:nvPr userDrawn="1"/>
              </p:nvCxnSpPr>
              <p:spPr bwMode="auto">
                <a:xfrm>
                  <a:off x="2051993" y="4584734"/>
                  <a:ext cx="1518415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9C6A6C0-04E7-B4E1-4FFE-95F45FA723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171" y="433208"/>
            <a:ext cx="13579682" cy="98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58</cp:revision>
  <dcterms:created xsi:type="dcterms:W3CDTF">2011-09-10T02:34:56Z</dcterms:created>
  <dcterms:modified xsi:type="dcterms:W3CDTF">2024-02-13T07:01:18Z</dcterms:modified>
</cp:coreProperties>
</file>