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11880850" cy="15122525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63382190-22A4-428C-AFF7-B1DFBF58A22D}">
          <p14:sldIdLst>
            <p14:sldId id="256"/>
            <p14:sldId id="2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37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983">
          <p15:clr>
            <a:srgbClr val="A4A3A4"/>
          </p15:clr>
        </p15:guide>
        <p15:guide id="2" pos="277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6229" autoAdjust="0"/>
  </p:normalViewPr>
  <p:slideViewPr>
    <p:cSldViewPr showGuides="1">
      <p:cViewPr varScale="1">
        <p:scale>
          <a:sx n="53" d="100"/>
          <a:sy n="53" d="100"/>
        </p:scale>
        <p:origin x="2766" y="120"/>
      </p:cViewPr>
      <p:guideLst>
        <p:guide orient="horz" pos="4763"/>
        <p:guide pos="37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166" y="-78"/>
      </p:cViewPr>
      <p:guideLst>
        <p:guide orient="horz" pos="3983"/>
        <p:guide pos="27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981575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1C71C-0F17-46EB-AF5D-1420804510AF}" type="datetimeFigureOut">
              <a:rPr kumimoji="1" lang="ja-JP" altLang="en-US" smtClean="0"/>
              <a:t>2024/2/13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535238" y="947738"/>
            <a:ext cx="3724275" cy="4743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79475" y="6007100"/>
            <a:ext cx="7035800" cy="5691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981575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3E307-DB69-4ED8-AD8B-C31FB5CCD4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2919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535238" y="947738"/>
            <a:ext cx="3724275" cy="474345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3E307-DB69-4ED8-AD8B-C31FB5CCD44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698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231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81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グループ化 2"/>
          <p:cNvGrpSpPr>
            <a:grpSpLocks/>
          </p:cNvGrpSpPr>
          <p:nvPr userDrawn="1"/>
        </p:nvGrpSpPr>
        <p:grpSpPr bwMode="auto">
          <a:xfrm>
            <a:off x="6335713" y="2270125"/>
            <a:ext cx="935037" cy="360363"/>
            <a:chOff x="4875213" y="2270125"/>
            <a:chExt cx="935037" cy="360363"/>
          </a:xfrm>
        </p:grpSpPr>
        <p:sp>
          <p:nvSpPr>
            <p:cNvPr id="127" name="Line 49"/>
            <p:cNvSpPr>
              <a:spLocks noChangeShapeType="1"/>
            </p:cNvSpPr>
            <p:nvPr userDrawn="1"/>
          </p:nvSpPr>
          <p:spPr bwMode="auto">
            <a:xfrm>
              <a:off x="5343525" y="2270125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28" name="Line 50"/>
            <p:cNvSpPr>
              <a:spLocks noChangeShapeType="1"/>
            </p:cNvSpPr>
            <p:nvPr userDrawn="1"/>
          </p:nvSpPr>
          <p:spPr bwMode="auto">
            <a:xfrm>
              <a:off x="4875213" y="2471738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29" name="グループ化 4"/>
          <p:cNvGrpSpPr>
            <a:grpSpLocks/>
          </p:cNvGrpSpPr>
          <p:nvPr userDrawn="1"/>
        </p:nvGrpSpPr>
        <p:grpSpPr bwMode="auto">
          <a:xfrm>
            <a:off x="6337300" y="13535025"/>
            <a:ext cx="935038" cy="360363"/>
            <a:chOff x="4897438" y="13535025"/>
            <a:chExt cx="935037" cy="360363"/>
          </a:xfrm>
        </p:grpSpPr>
        <p:sp>
          <p:nvSpPr>
            <p:cNvPr id="130" name="Line 52"/>
            <p:cNvSpPr>
              <a:spLocks noChangeShapeType="1"/>
            </p:cNvSpPr>
            <p:nvPr userDrawn="1"/>
          </p:nvSpPr>
          <p:spPr bwMode="auto">
            <a:xfrm>
              <a:off x="5343525" y="13535025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31" name="Line 53"/>
            <p:cNvSpPr>
              <a:spLocks noChangeShapeType="1"/>
            </p:cNvSpPr>
            <p:nvPr userDrawn="1"/>
          </p:nvSpPr>
          <p:spPr bwMode="auto">
            <a:xfrm>
              <a:off x="4897438" y="13703300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32" name="グループ化 3"/>
          <p:cNvGrpSpPr>
            <a:grpSpLocks/>
          </p:cNvGrpSpPr>
          <p:nvPr userDrawn="1"/>
        </p:nvGrpSpPr>
        <p:grpSpPr bwMode="auto">
          <a:xfrm>
            <a:off x="2557463" y="7615238"/>
            <a:ext cx="358775" cy="935037"/>
            <a:chOff x="1093788" y="7639050"/>
            <a:chExt cx="358775" cy="935038"/>
          </a:xfrm>
        </p:grpSpPr>
        <p:sp>
          <p:nvSpPr>
            <p:cNvPr id="133" name="Line 54"/>
            <p:cNvSpPr>
              <a:spLocks noChangeShapeType="1"/>
            </p:cNvSpPr>
            <p:nvPr userDrawn="1"/>
          </p:nvSpPr>
          <p:spPr bwMode="auto">
            <a:xfrm>
              <a:off x="1093788" y="8085138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34" name="Line 55"/>
            <p:cNvSpPr>
              <a:spLocks noChangeShapeType="1"/>
            </p:cNvSpPr>
            <p:nvPr userDrawn="1"/>
          </p:nvSpPr>
          <p:spPr bwMode="auto">
            <a:xfrm>
              <a:off x="1331913" y="763905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35" name="グループ化 1"/>
          <p:cNvGrpSpPr>
            <a:grpSpLocks/>
          </p:cNvGrpSpPr>
          <p:nvPr userDrawn="1"/>
        </p:nvGrpSpPr>
        <p:grpSpPr bwMode="auto">
          <a:xfrm>
            <a:off x="10693400" y="7615238"/>
            <a:ext cx="358775" cy="935037"/>
            <a:chOff x="9229725" y="7639050"/>
            <a:chExt cx="358775" cy="935038"/>
          </a:xfrm>
        </p:grpSpPr>
        <p:sp>
          <p:nvSpPr>
            <p:cNvPr id="136" name="Line 58"/>
            <p:cNvSpPr>
              <a:spLocks noChangeShapeType="1"/>
            </p:cNvSpPr>
            <p:nvPr userDrawn="1"/>
          </p:nvSpPr>
          <p:spPr bwMode="auto">
            <a:xfrm>
              <a:off x="9229725" y="8086725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37" name="Line 59"/>
            <p:cNvSpPr>
              <a:spLocks noChangeShapeType="1"/>
            </p:cNvSpPr>
            <p:nvPr userDrawn="1"/>
          </p:nvSpPr>
          <p:spPr bwMode="auto">
            <a:xfrm>
              <a:off x="9332913" y="763905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38" name="グループ化 50"/>
          <p:cNvGrpSpPr>
            <a:grpSpLocks/>
          </p:cNvGrpSpPr>
          <p:nvPr userDrawn="1"/>
        </p:nvGrpSpPr>
        <p:grpSpPr bwMode="auto">
          <a:xfrm rot="-5400000">
            <a:off x="10583863" y="2268538"/>
            <a:ext cx="468312" cy="468312"/>
            <a:chOff x="8011319" y="6244804"/>
            <a:chExt cx="468313" cy="468313"/>
          </a:xfrm>
        </p:grpSpPr>
        <p:sp>
          <p:nvSpPr>
            <p:cNvPr id="139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40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41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42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43" name="グループ化 55"/>
          <p:cNvGrpSpPr>
            <a:grpSpLocks/>
          </p:cNvGrpSpPr>
          <p:nvPr userDrawn="1"/>
        </p:nvGrpSpPr>
        <p:grpSpPr bwMode="auto">
          <a:xfrm rot="10800000">
            <a:off x="2555875" y="2268538"/>
            <a:ext cx="468313" cy="468312"/>
            <a:chOff x="8011319" y="6244804"/>
            <a:chExt cx="468313" cy="468313"/>
          </a:xfrm>
        </p:grpSpPr>
        <p:sp>
          <p:nvSpPr>
            <p:cNvPr id="144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45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46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47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48" name="グループ化 60"/>
          <p:cNvGrpSpPr>
            <a:grpSpLocks/>
          </p:cNvGrpSpPr>
          <p:nvPr userDrawn="1"/>
        </p:nvGrpSpPr>
        <p:grpSpPr bwMode="auto">
          <a:xfrm>
            <a:off x="10585450" y="13428663"/>
            <a:ext cx="468313" cy="468312"/>
            <a:chOff x="8011319" y="6244804"/>
            <a:chExt cx="468313" cy="468313"/>
          </a:xfrm>
        </p:grpSpPr>
        <p:sp>
          <p:nvSpPr>
            <p:cNvPr id="149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50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51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52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53" name="グループ化 65"/>
          <p:cNvGrpSpPr>
            <a:grpSpLocks/>
          </p:cNvGrpSpPr>
          <p:nvPr userDrawn="1"/>
        </p:nvGrpSpPr>
        <p:grpSpPr bwMode="auto">
          <a:xfrm rot="5400000">
            <a:off x="2555875" y="13427075"/>
            <a:ext cx="468313" cy="468313"/>
            <a:chOff x="8011319" y="6244804"/>
            <a:chExt cx="468313" cy="468313"/>
          </a:xfrm>
        </p:grpSpPr>
        <p:sp>
          <p:nvSpPr>
            <p:cNvPr id="154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55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56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57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58" name="図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609600"/>
            <a:ext cx="10128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325EE29-8A05-8794-46ED-03C74A6F89B5}"/>
              </a:ext>
            </a:extLst>
          </p:cNvPr>
          <p:cNvGrpSpPr/>
          <p:nvPr userDrawn="1"/>
        </p:nvGrpSpPr>
        <p:grpSpPr>
          <a:xfrm>
            <a:off x="107776" y="239713"/>
            <a:ext cx="10996787" cy="14738373"/>
            <a:chOff x="107776" y="239713"/>
            <a:chExt cx="10996787" cy="14738373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1DD4BA54-FA57-EC5E-78F7-FB3C0FA7B371}"/>
                </a:ext>
              </a:extLst>
            </p:cNvPr>
            <p:cNvGrpSpPr/>
            <p:nvPr userDrawn="1"/>
          </p:nvGrpSpPr>
          <p:grpSpPr>
            <a:xfrm>
              <a:off x="107776" y="239713"/>
              <a:ext cx="10996787" cy="14738373"/>
              <a:chOff x="107776" y="239713"/>
              <a:chExt cx="10996787" cy="14738373"/>
            </a:xfrm>
          </p:grpSpPr>
          <p:grpSp>
            <p:nvGrpSpPr>
              <p:cNvPr id="6" name="グループ化 5">
                <a:extLst>
                  <a:ext uri="{FF2B5EF4-FFF2-40B4-BE49-F238E27FC236}">
                    <a16:creationId xmlns:a16="http://schemas.microsoft.com/office/drawing/2014/main" id="{B733BDD0-4309-4718-B61C-B644AAA69CD1}"/>
                  </a:ext>
                </a:extLst>
              </p:cNvPr>
              <p:cNvGrpSpPr/>
              <p:nvPr userDrawn="1"/>
            </p:nvGrpSpPr>
            <p:grpSpPr>
              <a:xfrm>
                <a:off x="107776" y="239713"/>
                <a:ext cx="10996787" cy="14738373"/>
                <a:chOff x="107776" y="239713"/>
                <a:chExt cx="10996787" cy="14738373"/>
              </a:xfrm>
            </p:grpSpPr>
            <p:sp>
              <p:nvSpPr>
                <p:cNvPr id="110" name="正方形/長方形 109">
                  <a:extLst>
                    <a:ext uri="{FF2B5EF4-FFF2-40B4-BE49-F238E27FC236}">
                      <a16:creationId xmlns:a16="http://schemas.microsoft.com/office/drawing/2014/main" id="{B93B8E12-9405-4FF4-B0DA-614F0725EF1D}"/>
                    </a:ext>
                  </a:extLst>
                </p:cNvPr>
                <p:cNvSpPr/>
                <p:nvPr userDrawn="1"/>
              </p:nvSpPr>
              <p:spPr>
                <a:xfrm>
                  <a:off x="2913063" y="2637629"/>
                  <a:ext cx="7776000" cy="4068000"/>
                </a:xfrm>
                <a:prstGeom prst="rect">
                  <a:avLst/>
                </a:prstGeom>
                <a:pattFill prst="ltUpDiag">
                  <a:fgClr>
                    <a:srgbClr val="00B0F0"/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ja-JP" altLang="en-US" dirty="0"/>
                </a:p>
              </p:txBody>
            </p:sp>
            <p:grpSp>
              <p:nvGrpSpPr>
                <p:cNvPr id="3" name="グループ化 2">
                  <a:extLst>
                    <a:ext uri="{FF2B5EF4-FFF2-40B4-BE49-F238E27FC236}">
                      <a16:creationId xmlns:a16="http://schemas.microsoft.com/office/drawing/2014/main" id="{4B83696F-2D5D-46C1-82F8-6277239A312C}"/>
                    </a:ext>
                  </a:extLst>
                </p:cNvPr>
                <p:cNvGrpSpPr/>
                <p:nvPr userDrawn="1"/>
              </p:nvGrpSpPr>
              <p:grpSpPr>
                <a:xfrm>
                  <a:off x="107776" y="239713"/>
                  <a:ext cx="10996787" cy="14738373"/>
                  <a:chOff x="107776" y="239713"/>
                  <a:chExt cx="10996787" cy="14738373"/>
                </a:xfrm>
              </p:grpSpPr>
              <p:sp>
                <p:nvSpPr>
                  <p:cNvPr id="160" name="下矢印 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6673850" y="812800"/>
                    <a:ext cx="258763" cy="361950"/>
                  </a:xfrm>
                  <a:prstGeom prst="downArrow">
                    <a:avLst>
                      <a:gd name="adj1" fmla="val 50000"/>
                      <a:gd name="adj2" fmla="val 49994"/>
                    </a:avLst>
                  </a:prstGeom>
                  <a:solidFill>
                    <a:srgbClr val="FF00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635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defTabSz="1474788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defTabSz="1474788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defTabSz="1474788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defTabSz="1474788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defTabSz="1474788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defTabSz="1474788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defTabSz="1474788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defTabSz="1474788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defTabSz="1474788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algn="ctr" eaLnBrk="1" hangingPunct="1">
                      <a:defRPr/>
                    </a:pPr>
                    <a:endParaRPr lang="ja-JP" altLang="en-US"/>
                  </a:p>
                </p:txBody>
              </p:sp>
              <p:sp>
                <p:nvSpPr>
                  <p:cNvPr id="161" name="テキスト ボックス 23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3367088" y="239713"/>
                    <a:ext cx="7416800" cy="646112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rgbClr val="FF00FF"/>
                    </a:solidFill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>
                    <a:lvl1pPr algn="ctr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algn="ctr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algn="ctr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algn="ctr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algn="ctr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algn="l" eaLnBrk="1" hangingPunct="1">
                      <a:defRPr/>
                    </a:pPr>
                    <a:r>
                      <a:rPr lang="ja-JP" altLang="en-US" sz="1800" dirty="0"/>
                      <a:t>デザインが完成しましたら、スライドマスターを表示させ、</a:t>
                    </a:r>
                    <a:endParaRPr lang="en-US" altLang="ja-JP" sz="1800" dirty="0"/>
                  </a:p>
                  <a:p>
                    <a:pPr algn="l" eaLnBrk="1" hangingPunct="1">
                      <a:defRPr/>
                    </a:pPr>
                    <a:r>
                      <a:rPr lang="ja-JP" altLang="en-US" sz="1800" dirty="0"/>
                      <a:t>このコメントを含む</a:t>
                    </a:r>
                    <a:r>
                      <a:rPr lang="en-US" altLang="ja-JP" sz="1800" dirty="0"/>
                      <a:t>【</a:t>
                    </a:r>
                    <a:r>
                      <a:rPr lang="ja-JP" altLang="en-US" sz="1800" dirty="0"/>
                      <a:t>グループ</a:t>
                    </a:r>
                    <a:r>
                      <a:rPr lang="en-US" altLang="ja-JP" sz="1800" dirty="0"/>
                      <a:t>】</a:t>
                    </a:r>
                    <a:r>
                      <a:rPr lang="ja-JP" altLang="en-US" sz="1800" dirty="0"/>
                      <a:t>を全て削除してからＰＤＦ化をお願いします。</a:t>
                    </a:r>
                  </a:p>
                </p:txBody>
              </p:sp>
              <p:sp>
                <p:nvSpPr>
                  <p:cNvPr id="162" name="Text Box 61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4264769" y="14076386"/>
                    <a:ext cx="2971800" cy="76200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rnd" algn="ctr">
                    <a:solidFill>
                      <a:srgbClr val="FF0000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74295" tIns="8890" rIns="74295" bIns="8890" anchor="ctr"/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>
                      <a:spcBef>
                        <a:spcPts val="400"/>
                      </a:spcBef>
                      <a:defRPr/>
                    </a:pPr>
                    <a:r>
                      <a:rPr lang="ja-JP" altLang="en-US" sz="1400" dirty="0"/>
                      <a:t>　この</a:t>
                    </a:r>
                    <a:r>
                      <a:rPr lang="ja-JP" altLang="en-US" sz="1400" dirty="0">
                        <a:solidFill>
                          <a:srgbClr val="FF0000"/>
                        </a:solidFill>
                      </a:rPr>
                      <a:t>赤線</a:t>
                    </a:r>
                    <a:r>
                      <a:rPr lang="ja-JP" altLang="en-US" sz="1400" dirty="0"/>
                      <a:t>が、断ち切り線です。</a:t>
                    </a:r>
                    <a:endParaRPr lang="en-US" altLang="ja-JP" sz="1400" dirty="0"/>
                  </a:p>
                  <a:p>
                    <a:pPr algn="just">
                      <a:defRPr/>
                    </a:pPr>
                    <a:r>
                      <a:rPr lang="ja-JP" altLang="en-US" sz="1400" dirty="0"/>
                      <a:t>　この線にて断裁し、実際の仕上がり</a:t>
                    </a:r>
                    <a:endParaRPr lang="en-US" altLang="ja-JP" sz="1400" dirty="0"/>
                  </a:p>
                  <a:p>
                    <a:pPr algn="just">
                      <a:defRPr/>
                    </a:pPr>
                    <a:r>
                      <a:rPr lang="ja-JP" altLang="en-US" sz="1400" dirty="0"/>
                      <a:t>　サイズとなります。</a:t>
                    </a:r>
                  </a:p>
                </p:txBody>
              </p:sp>
              <p:sp>
                <p:nvSpPr>
                  <p:cNvPr id="163" name="Text Box 63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8281988" y="14028761"/>
                    <a:ext cx="2822575" cy="94932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rnd" algn="ctr">
                    <a:solidFill>
                      <a:srgbClr val="0070C0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74295" tIns="8890" rIns="74295" bIns="8890" anchor="ctr"/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just">
                      <a:defRPr/>
                    </a:pPr>
                    <a:r>
                      <a:rPr lang="ja-JP" altLang="en-US" sz="1400" dirty="0"/>
                      <a:t>　この</a:t>
                    </a:r>
                    <a:r>
                      <a:rPr lang="ja-JP" altLang="en-US" sz="1400" dirty="0">
                        <a:solidFill>
                          <a:srgbClr val="0070C0"/>
                        </a:solidFill>
                      </a:rPr>
                      <a:t>青線</a:t>
                    </a:r>
                    <a:r>
                      <a:rPr lang="ja-JP" altLang="en-US" sz="1400" dirty="0"/>
                      <a:t>内に、切れてはいけない</a:t>
                    </a:r>
                    <a:endParaRPr lang="en-US" altLang="ja-JP" sz="1400" dirty="0"/>
                  </a:p>
                  <a:p>
                    <a:pPr algn="just">
                      <a:defRPr/>
                    </a:pPr>
                    <a:r>
                      <a:rPr lang="ja-JP" altLang="en-US" sz="1400" dirty="0"/>
                      <a:t>　文字等を配置してください。</a:t>
                    </a:r>
                    <a:endParaRPr lang="en-US" altLang="ja-JP" sz="1400" dirty="0"/>
                  </a:p>
                  <a:p>
                    <a:pPr algn="just">
                      <a:defRPr/>
                    </a:pPr>
                    <a:r>
                      <a:rPr lang="ja-JP" altLang="en-US" sz="1400" dirty="0"/>
                      <a:t>　断裁ズレがあっても安全な</a:t>
                    </a:r>
                    <a:endParaRPr lang="en-US" altLang="ja-JP" sz="1400" dirty="0"/>
                  </a:p>
                  <a:p>
                    <a:pPr algn="just">
                      <a:defRPr/>
                    </a:pPr>
                    <a:r>
                      <a:rPr lang="ja-JP" altLang="en-US" sz="1400" dirty="0"/>
                      <a:t>　範囲です。</a:t>
                    </a:r>
                    <a:endParaRPr lang="en-US" altLang="ja-JP" sz="1400" dirty="0"/>
                  </a:p>
                </p:txBody>
              </p:sp>
              <p:sp>
                <p:nvSpPr>
                  <p:cNvPr id="164" name="Text Box 65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1554163" y="9139238"/>
                    <a:ext cx="909637" cy="4179887"/>
                  </a:xfrm>
                  <a:prstGeom prst="rect">
                    <a:avLst/>
                  </a:prstGeom>
                  <a:solidFill>
                    <a:srgbClr val="FFFFFF"/>
                  </a:solidFill>
                  <a:ln w="6350" cap="rnd" algn="ctr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lIns="74295" tIns="8890" rIns="74295" bIns="8890"/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just">
                      <a:defRPr/>
                    </a:pPr>
                    <a:r>
                      <a:rPr lang="ja-JP" altLang="en-US" sz="1400" dirty="0"/>
                      <a:t>　この黒線まで、画像や背景の色を付けてください。</a:t>
                    </a:r>
                    <a:endParaRPr lang="en-US" altLang="ja-JP" sz="1400" dirty="0"/>
                  </a:p>
                  <a:p>
                    <a:pPr algn="just">
                      <a:defRPr/>
                    </a:pPr>
                    <a:r>
                      <a:rPr lang="ja-JP" altLang="en-US" sz="1400" dirty="0"/>
                      <a:t>　（ヌリタシ）</a:t>
                    </a:r>
                    <a:endParaRPr lang="en-US" altLang="ja-JP" sz="1400" dirty="0"/>
                  </a:p>
                  <a:p>
                    <a:pPr algn="just">
                      <a:defRPr/>
                    </a:pPr>
                    <a:r>
                      <a:rPr lang="ja-JP" altLang="en-US" sz="1400" dirty="0"/>
                      <a:t>　フチなし印刷（フチが白くならない）が可能です。</a:t>
                    </a:r>
                  </a:p>
                </p:txBody>
              </p:sp>
              <p:sp>
                <p:nvSpPr>
                  <p:cNvPr id="165" name="Line 66"/>
                  <p:cNvSpPr>
                    <a:spLocks noChangeShapeType="1"/>
                  </p:cNvSpPr>
                  <p:nvPr userDrawn="1"/>
                </p:nvSpPr>
                <p:spPr bwMode="auto">
                  <a:xfrm>
                    <a:off x="2449394" y="10242369"/>
                    <a:ext cx="467975" cy="0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74295" tIns="8890" rIns="74295" bIns="8890"/>
                  <a:lstStyle/>
                  <a:p>
                    <a:endParaRPr lang="ja-JP" altLang="en-US"/>
                  </a:p>
                </p:txBody>
              </p:sp>
              <p:sp>
                <p:nvSpPr>
                  <p:cNvPr id="166" name="Text Box 102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4291013" y="1296988"/>
                    <a:ext cx="5038725" cy="7842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6350" algn="ctr">
                        <a:solidFill>
                          <a:srgbClr val="FF00FF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ctr">
                      <a:spcBef>
                        <a:spcPct val="50000"/>
                      </a:spcBef>
                      <a:defRPr/>
                    </a:pPr>
                    <a:r>
                      <a:rPr lang="ja-JP" altLang="en-US" sz="1800" dirty="0">
                        <a:ea typeface="ＭＳ ゴシック" pitchFamily="49" charset="-128"/>
                      </a:rPr>
                      <a:t>Ａ</a:t>
                    </a:r>
                    <a:r>
                      <a:rPr lang="en-US" altLang="ja-JP" sz="1800" dirty="0">
                        <a:ea typeface="ＭＳ ゴシック" pitchFamily="49" charset="-128"/>
                      </a:rPr>
                      <a:t>4</a:t>
                    </a:r>
                    <a:r>
                      <a:rPr lang="ja-JP" altLang="en-US" sz="1800" dirty="0">
                        <a:ea typeface="ＭＳ ゴシック" pitchFamily="49" charset="-128"/>
                      </a:rPr>
                      <a:t>厚紙ＤＭ　フチなし印刷用テンプレート縦</a:t>
                    </a:r>
                    <a:endParaRPr lang="en-US" altLang="ja-JP" sz="1800" dirty="0">
                      <a:ea typeface="ＭＳ ゴシック" pitchFamily="49" charset="-128"/>
                    </a:endParaRPr>
                  </a:p>
                  <a:p>
                    <a:pPr algn="ctr">
                      <a:spcBef>
                        <a:spcPct val="50000"/>
                      </a:spcBef>
                      <a:defRPr/>
                    </a:pPr>
                    <a:r>
                      <a:rPr lang="ja-JP" altLang="en-US" sz="1800" dirty="0">
                        <a:ea typeface="ＭＳ ゴシック" pitchFamily="49" charset="-128"/>
                      </a:rPr>
                      <a:t>　</a:t>
                    </a:r>
                    <a:r>
                      <a:rPr lang="en-US" altLang="ja-JP" sz="1800" dirty="0">
                        <a:ea typeface="ＭＳ ゴシック" pitchFamily="49" charset="-128"/>
                      </a:rPr>
                      <a:t>【</a:t>
                    </a:r>
                    <a:r>
                      <a:rPr lang="ja-JP" altLang="en-US" sz="1800" dirty="0">
                        <a:ea typeface="ＭＳ ゴシック" pitchFamily="49" charset="-128"/>
                      </a:rPr>
                      <a:t>宛名面</a:t>
                    </a:r>
                    <a:r>
                      <a:rPr lang="en-US" altLang="ja-JP" sz="1800" dirty="0">
                        <a:ea typeface="ＭＳ ゴシック" pitchFamily="49" charset="-128"/>
                      </a:rPr>
                      <a:t>】</a:t>
                    </a:r>
                    <a:endParaRPr lang="ja-JP" altLang="en-US" sz="1800" dirty="0">
                      <a:ea typeface="ＭＳ ゴシック" pitchFamily="49" charset="-128"/>
                    </a:endParaRPr>
                  </a:p>
                </p:txBody>
              </p:sp>
              <p:cxnSp>
                <p:nvCxnSpPr>
                  <p:cNvPr id="167" name="直線矢印コネクタ 8"/>
                  <p:cNvCxnSpPr>
                    <a:cxnSpLocks noChangeShapeType="1"/>
                  </p:cNvCxnSpPr>
                  <p:nvPr userDrawn="1"/>
                </p:nvCxnSpPr>
                <p:spPr bwMode="auto">
                  <a:xfrm flipV="1">
                    <a:off x="9468817" y="13318977"/>
                    <a:ext cx="0" cy="709784"/>
                  </a:xfrm>
                  <a:prstGeom prst="straightConnector1">
                    <a:avLst/>
                  </a:prstGeom>
                  <a:noFill/>
                  <a:ln w="6350" algn="ctr">
                    <a:solidFill>
                      <a:srgbClr val="0070C0"/>
                    </a:solidFill>
                    <a:round/>
                    <a:headEnd/>
                    <a:tailEnd type="arrow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168" name="直線矢印コネクタ 10"/>
                  <p:cNvCxnSpPr>
                    <a:cxnSpLocks noChangeShapeType="1"/>
                  </p:cNvCxnSpPr>
                  <p:nvPr userDrawn="1"/>
                </p:nvCxnSpPr>
                <p:spPr bwMode="auto">
                  <a:xfrm flipV="1">
                    <a:off x="5280471" y="13430106"/>
                    <a:ext cx="0" cy="646280"/>
                  </a:xfrm>
                  <a:prstGeom prst="straightConnector1">
                    <a:avLst/>
                  </a:prstGeom>
                  <a:noFill/>
                  <a:ln w="6350" algn="ctr">
                    <a:solidFill>
                      <a:srgbClr val="FF0000"/>
                    </a:solidFill>
                    <a:round/>
                    <a:headEnd/>
                    <a:tailEnd type="arrow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grpSp>
                <p:nvGrpSpPr>
                  <p:cNvPr id="171" name="グループ化 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2916552" y="2630018"/>
                    <a:ext cx="7773653" cy="10904866"/>
                    <a:chOff x="1452563" y="3205955"/>
                    <a:chExt cx="7773987" cy="10904538"/>
                  </a:xfrm>
                </p:grpSpPr>
                <p:sp>
                  <p:nvSpPr>
                    <p:cNvPr id="172" name="Rectangle 9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1672920" y="3422318"/>
                      <a:ext cx="7342503" cy="10472422"/>
                    </a:xfrm>
                    <a:prstGeom prst="rect">
                      <a:avLst/>
                    </a:prstGeom>
                    <a:noFill/>
                    <a:ln w="6350" cap="rnd">
                      <a:solidFill>
                        <a:srgbClr val="0070C0"/>
                      </a:solidFill>
                      <a:prstDash val="sysDot"/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algn="ctr" eaLnBrk="1" hangingPunct="1">
                        <a:defRPr/>
                      </a:pPr>
                      <a:endParaRPr lang="ja-JP" altLang="en-US"/>
                    </a:p>
                  </p:txBody>
                </p:sp>
                <p:sp>
                  <p:nvSpPr>
                    <p:cNvPr id="173" name="Rectangle 10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1564966" y="3314372"/>
                      <a:ext cx="7558413" cy="10688316"/>
                    </a:xfrm>
                    <a:prstGeom prst="rect">
                      <a:avLst/>
                    </a:prstGeom>
                    <a:noFill/>
                    <a:ln w="6350">
                      <a:solidFill>
                        <a:srgbClr val="FF0000"/>
                      </a:solidFill>
                      <a:prstDash val="sysDot"/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algn="ctr" eaLnBrk="1" hangingPunct="1">
                        <a:defRPr/>
                      </a:pPr>
                      <a:endParaRPr lang="ja-JP" altLang="en-US"/>
                    </a:p>
                  </p:txBody>
                </p:sp>
                <p:sp>
                  <p:nvSpPr>
                    <p:cNvPr id="174" name="Rectangle 11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1452249" y="3206425"/>
                      <a:ext cx="7774321" cy="10904209"/>
                    </a:xfrm>
                    <a:prstGeom prst="rect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algn="ctr" eaLnBrk="1" hangingPunct="1">
                        <a:defRPr/>
                      </a:pPr>
                      <a:endParaRPr lang="ja-JP" altLang="en-US"/>
                    </a:p>
                  </p:txBody>
                </p:sp>
              </p:grpSp>
              <p:sp>
                <p:nvSpPr>
                  <p:cNvPr id="105" name="テキスト ボックス 104"/>
                  <p:cNvSpPr txBox="1"/>
                  <p:nvPr userDrawn="1"/>
                </p:nvSpPr>
                <p:spPr>
                  <a:xfrm>
                    <a:off x="179785" y="14059692"/>
                    <a:ext cx="4032448" cy="84638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l">
                      <a:lnSpc>
                        <a:spcPct val="150000"/>
                      </a:lnSpc>
                      <a:spcBef>
                        <a:spcPts val="600"/>
                      </a:spcBef>
                    </a:pPr>
                    <a:r>
                      <a:rPr lang="en-US" altLang="ja-JP" sz="1400" dirty="0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※※Mac</a:t>
                    </a:r>
                    <a:r>
                      <a:rPr lang="ja-JP" altLang="en-US" sz="1400" dirty="0" err="1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での</a:t>
                    </a:r>
                    <a:r>
                      <a:rPr lang="ja-JP" altLang="en-US" sz="1400" dirty="0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操作確認はしておりません。</a:t>
                    </a:r>
                    <a:endParaRPr lang="en-US" altLang="ja-JP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  <a:p>
                    <a:pPr algn="l"/>
                    <a:r>
                      <a:rPr lang="en-US" altLang="ja-JP" sz="1400" dirty="0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※※PC</a:t>
                    </a:r>
                    <a:r>
                      <a:rPr lang="ja-JP" altLang="en-US" sz="1400" dirty="0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環境によって正しく表示しない場合が</a:t>
                    </a:r>
                    <a:endParaRPr lang="en-US" altLang="ja-JP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  <a:p>
                    <a:pPr algn="l"/>
                    <a:r>
                      <a:rPr lang="ja-JP" altLang="en-US" sz="1400" dirty="0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　　ございますが、保証はできかねます。</a:t>
                    </a:r>
                    <a:endParaRPr kumimoji="1" lang="ja-JP" altLang="en-US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</p:txBody>
              </p:sp>
              <p:grpSp>
                <p:nvGrpSpPr>
                  <p:cNvPr id="106" name="グループ化 105"/>
                  <p:cNvGrpSpPr/>
                  <p:nvPr userDrawn="1"/>
                </p:nvGrpSpPr>
                <p:grpSpPr>
                  <a:xfrm>
                    <a:off x="107776" y="1370702"/>
                    <a:ext cx="2736305" cy="861968"/>
                    <a:chOff x="107776" y="1152550"/>
                    <a:chExt cx="2736305" cy="861968"/>
                  </a:xfrm>
                </p:grpSpPr>
                <p:sp>
                  <p:nvSpPr>
                    <p:cNvPr id="107" name="テキスト ボックス 106"/>
                    <p:cNvSpPr txBox="1"/>
                    <p:nvPr userDrawn="1"/>
                  </p:nvSpPr>
                  <p:spPr>
                    <a:xfrm>
                      <a:off x="183074" y="1224558"/>
                      <a:ext cx="2661007" cy="78996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l"/>
                      <a:r>
                        <a:rPr kumimoji="1" lang="ja-JP" altLang="en-US" sz="1400" dirty="0"/>
                        <a:t>ページ設定をご確認ください。</a:t>
                      </a:r>
                      <a:endParaRPr kumimoji="1" lang="en-US" altLang="ja-JP" sz="1400" dirty="0"/>
                    </a:p>
                    <a:p>
                      <a:pPr algn="l">
                        <a:spcBef>
                          <a:spcPts val="200"/>
                        </a:spcBef>
                      </a:pPr>
                      <a:r>
                        <a:rPr kumimoji="1" lang="ja-JP" altLang="en-US" sz="1400" dirty="0"/>
                        <a:t>このテンプレートのページ設定は</a:t>
                      </a:r>
                      <a:endParaRPr kumimoji="1" lang="en-US" altLang="ja-JP" sz="1400" dirty="0"/>
                    </a:p>
                    <a:p>
                      <a:pPr algn="l">
                        <a:spcBef>
                          <a:spcPts val="200"/>
                        </a:spcBef>
                      </a:pPr>
                      <a:r>
                        <a:rPr kumimoji="1" lang="en-US" altLang="ja-JP" sz="1400" b="1" dirty="0">
                          <a:solidFill>
                            <a:srgbClr val="FF0000"/>
                          </a:solidFill>
                        </a:rPr>
                        <a:t>33cm×42cm</a:t>
                      </a:r>
                      <a:r>
                        <a:rPr kumimoji="1" lang="ja-JP" altLang="en-US" sz="1400" dirty="0"/>
                        <a:t>　です。</a:t>
                      </a:r>
                    </a:p>
                  </p:txBody>
                </p:sp>
                <p:sp>
                  <p:nvSpPr>
                    <p:cNvPr id="108" name="正方形/長方形 107"/>
                    <p:cNvSpPr/>
                    <p:nvPr userDrawn="1"/>
                  </p:nvSpPr>
                  <p:spPr bwMode="auto">
                    <a:xfrm>
                      <a:off x="107776" y="1152550"/>
                      <a:ext cx="2661007" cy="861968"/>
                    </a:xfrm>
                    <a:prstGeom prst="rect">
                      <a:avLst/>
                    </a:prstGeom>
                    <a:noFill/>
                    <a:ln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74295" tIns="8890" rIns="74295" bIns="889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ctr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50" charset="-128"/>
                      </a:endParaRPr>
                    </a:p>
                  </p:txBody>
                </p:sp>
              </p:grpSp>
            </p:grpSp>
            <p:sp>
              <p:nvSpPr>
                <p:cNvPr id="116" name="テキスト ボックス 57">
                  <a:extLst>
                    <a:ext uri="{FF2B5EF4-FFF2-40B4-BE49-F238E27FC236}">
                      <a16:creationId xmlns:a16="http://schemas.microsoft.com/office/drawing/2014/main" id="{5E2625C2-A39D-4D7B-A072-D0308D499CED}"/>
                    </a:ext>
                  </a:extLst>
                </p:cNvPr>
                <p:cNvSpPr txBox="1">
                  <a:spLocks noChangeArrowheads="1"/>
                </p:cNvSpPr>
                <p:nvPr userDrawn="1"/>
              </p:nvSpPr>
              <p:spPr bwMode="auto">
                <a:xfrm>
                  <a:off x="5677934" y="5696502"/>
                  <a:ext cx="2210906" cy="482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 anchor="ctr" anchorCtr="1">
                  <a:spAutoFit/>
                </a:bodyPr>
                <a:lstStyle>
                  <a:lvl1pPr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lnSpc>
                      <a:spcPct val="150000"/>
                    </a:lnSpc>
                    <a:defRPr/>
                  </a:pPr>
                  <a:r>
                    <a:rPr lang="ja-JP" altLang="en-US" sz="2400" dirty="0">
                      <a:solidFill>
                        <a:srgbClr val="FF0000"/>
                      </a:solidFill>
                    </a:rPr>
                    <a:t>使用不可領域</a:t>
                  </a:r>
                </a:p>
              </p:txBody>
            </p:sp>
          </p:grpSp>
          <p:sp>
            <p:nvSpPr>
              <p:cNvPr id="61" name="Text Box 103">
                <a:extLst>
                  <a:ext uri="{FF2B5EF4-FFF2-40B4-BE49-F238E27FC236}">
                    <a16:creationId xmlns:a16="http://schemas.microsoft.com/office/drawing/2014/main" id="{83EA2D30-028B-98C7-88A3-25C8A1D31E88}"/>
                  </a:ext>
                </a:extLst>
              </p:cNvPr>
              <p:cNvSpPr txBox="1">
                <a:spLocks noChangeArrowheads="1"/>
              </p:cNvSpPr>
              <p:nvPr userDrawn="1"/>
            </p:nvSpPr>
            <p:spPr bwMode="auto">
              <a:xfrm>
                <a:off x="6372473" y="3872071"/>
                <a:ext cx="3028950" cy="1162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74295" tIns="8890" rIns="74295" bIns="8890" anchor="t" anchorCtr="0" upright="1">
                <a:noAutofit/>
              </a:bodyPr>
              <a:lstStyle/>
              <a:p>
                <a:pPr algn="just"/>
                <a:r>
                  <a:rPr lang="ja-JP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〒</a:t>
                </a:r>
                <a:r>
                  <a:rPr lang="en-US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***-****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just"/>
                <a:r>
                  <a:rPr lang="ja-JP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■■■■■■■■■■■■■■■■■■■■■■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1200"/>
                  </a:spcAft>
                </a:pPr>
                <a:r>
                  <a:rPr lang="ja-JP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■■■■■■■■■■■■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just"/>
                <a:r>
                  <a:rPr lang="ja-JP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■■■■■■■■■■■■■■■■■■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indent="1016000" algn="just"/>
                <a:r>
                  <a:rPr lang="ja-JP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●●　●● 様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sz="9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ＭＳ Ｐ明朝" panose="02020600040205080304" pitchFamily="18" charset="-128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000000</a:t>
                </a:r>
                <a:r>
                  <a:rPr lang="ja-JP" sz="9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　　　　　　　　　　　　　　　　　　　　　　　　　　　■■■■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sz="9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ＭＳ Ｐ明朝" panose="02020600040205080304" pitchFamily="18" charset="-128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 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正方形/長方形 61">
                <a:extLst>
                  <a:ext uri="{FF2B5EF4-FFF2-40B4-BE49-F238E27FC236}">
                    <a16:creationId xmlns:a16="http://schemas.microsoft.com/office/drawing/2014/main" id="{76FF8974-AE8D-3DEE-5E81-147E8D248811}"/>
                  </a:ext>
                </a:extLst>
              </p:cNvPr>
              <p:cNvSpPr/>
              <p:nvPr userDrawn="1"/>
            </p:nvSpPr>
            <p:spPr>
              <a:xfrm>
                <a:off x="6391523" y="3853021"/>
                <a:ext cx="3095625" cy="1403985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  <p:pic>
            <p:nvPicPr>
              <p:cNvPr id="63" name="図 62">
                <a:extLst>
                  <a:ext uri="{FF2B5EF4-FFF2-40B4-BE49-F238E27FC236}">
                    <a16:creationId xmlns:a16="http://schemas.microsoft.com/office/drawing/2014/main" id="{007837D1-26B5-D3DC-F675-9A07E3D17288}"/>
                  </a:ext>
                </a:extLst>
              </p:cNvPr>
              <p:cNvPicPr/>
              <p:nvPr userDrawn="1"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29635" y="5016700"/>
                <a:ext cx="2819400" cy="157480"/>
              </a:xfrm>
              <a:prstGeom prst="rect">
                <a:avLst/>
              </a:prstGeom>
              <a:noFill/>
            </p:spPr>
          </p:pic>
          <p:sp>
            <p:nvSpPr>
              <p:cNvPr id="64" name="テキスト ボックス 63">
                <a:extLst>
                  <a:ext uri="{FF2B5EF4-FFF2-40B4-BE49-F238E27FC236}">
                    <a16:creationId xmlns:a16="http://schemas.microsoft.com/office/drawing/2014/main" id="{EBB5BCF9-2277-FB83-2E8A-6AD491890CB8}"/>
                  </a:ext>
                </a:extLst>
              </p:cNvPr>
              <p:cNvSpPr txBox="1"/>
              <p:nvPr userDrawn="1"/>
            </p:nvSpPr>
            <p:spPr>
              <a:xfrm>
                <a:off x="3109235" y="4256246"/>
                <a:ext cx="4018592" cy="753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ts val="1300"/>
                  </a:lnSpc>
                </a:pPr>
                <a:r>
                  <a:rPr kumimoji="1" lang="en-US" altLang="ja-JP" sz="1000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【</a:t>
                </a:r>
                <a:r>
                  <a:rPr kumimoji="1" lang="ja-JP" altLang="en-US" sz="1000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差出人・還付先</a:t>
                </a:r>
                <a:r>
                  <a:rPr kumimoji="1" lang="en-US" altLang="ja-JP" sz="1000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】</a:t>
                </a:r>
                <a:r>
                  <a:rPr kumimoji="1" lang="ja-JP" altLang="en-US" sz="1000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〇〇〇〇〇〇〇〇　</a:t>
                </a:r>
                <a:r>
                  <a:rPr kumimoji="1" lang="ja-JP" altLang="en-US" sz="1000" dirty="0">
                    <a:solidFill>
                      <a:schemeClr val="accent5">
                        <a:lumMod val="75000"/>
                      </a:schemeClr>
                    </a:solidFill>
                    <a:latin typeface="+mj-ea"/>
                    <a:ea typeface="+mj-ea"/>
                  </a:rPr>
                  <a:t>　　</a:t>
                </a:r>
                <a:r>
                  <a:rPr kumimoji="1" lang="ja-JP" altLang="en-US" sz="1000" b="1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←規定の情報</a:t>
                </a:r>
                <a:endParaRPr kumimoji="1" lang="en-US" altLang="ja-JP" sz="1000" b="1" dirty="0">
                  <a:solidFill>
                    <a:schemeClr val="accent5">
                      <a:lumMod val="75000"/>
                    </a:schemeClr>
                  </a:solidFill>
                  <a:latin typeface="ＭＳ Ｐ明朝" panose="02020600040205080304" pitchFamily="18" charset="-128"/>
                  <a:ea typeface="ＭＳ Ｐ明朝" panose="02020600040205080304" pitchFamily="18" charset="-128"/>
                </a:endParaRPr>
              </a:p>
              <a:p>
                <a:pPr algn="l">
                  <a:lnSpc>
                    <a:spcPts val="1300"/>
                  </a:lnSpc>
                </a:pPr>
                <a:r>
                  <a:rPr lang="ja-JP" altLang="en-US" sz="1000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〒</a:t>
                </a:r>
                <a:r>
                  <a:rPr lang="en-US" altLang="ja-JP" sz="1000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000-0000</a:t>
                </a:r>
              </a:p>
              <a:p>
                <a:pPr algn="l">
                  <a:lnSpc>
                    <a:spcPts val="1300"/>
                  </a:lnSpc>
                </a:pPr>
                <a:r>
                  <a:rPr kumimoji="1" lang="ja-JP" altLang="en-US" sz="1000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○○県○○市○○町○○</a:t>
                </a:r>
                <a:r>
                  <a:rPr kumimoji="1" lang="en-US" altLang="ja-JP" sz="1000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-</a:t>
                </a:r>
                <a:r>
                  <a:rPr kumimoji="1" lang="ja-JP" altLang="en-US" sz="1000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〇〇</a:t>
                </a:r>
                <a:r>
                  <a:rPr kumimoji="1" lang="en-US" altLang="ja-JP" sz="1000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-</a:t>
                </a:r>
                <a:r>
                  <a:rPr kumimoji="1" lang="ja-JP" altLang="en-US" sz="1000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〇〇</a:t>
                </a:r>
                <a:endParaRPr kumimoji="1" lang="en-US" altLang="ja-JP" sz="1000" dirty="0">
                  <a:solidFill>
                    <a:schemeClr val="accent5">
                      <a:lumMod val="75000"/>
                    </a:schemeClr>
                  </a:solidFill>
                  <a:latin typeface="ＭＳ Ｐ明朝" panose="02020600040205080304" pitchFamily="18" charset="-128"/>
                  <a:ea typeface="ＭＳ Ｐ明朝" panose="02020600040205080304" pitchFamily="18" charset="-128"/>
                </a:endParaRPr>
              </a:p>
              <a:p>
                <a:pPr algn="l">
                  <a:lnSpc>
                    <a:spcPts val="1300"/>
                  </a:lnSpc>
                </a:pPr>
                <a:r>
                  <a:rPr lang="ja-JP" altLang="en-US" sz="1000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株式会社〇〇〇〇〇〇〇〇〇　内</a:t>
                </a:r>
                <a:endParaRPr kumimoji="1" lang="ja-JP" altLang="en-US" sz="1000" dirty="0">
                  <a:solidFill>
                    <a:schemeClr val="accent5">
                      <a:lumMod val="75000"/>
                    </a:schemeClr>
                  </a:solidFill>
                  <a:latin typeface="ＭＳ Ｐ明朝" panose="02020600040205080304" pitchFamily="18" charset="-128"/>
                  <a:ea typeface="ＭＳ Ｐ明朝" panose="02020600040205080304" pitchFamily="18" charset="-128"/>
                </a:endParaRPr>
              </a:p>
            </p:txBody>
          </p:sp>
          <p:cxnSp>
            <p:nvCxnSpPr>
              <p:cNvPr id="66" name="直線コネクタ 65">
                <a:extLst>
                  <a:ext uri="{FF2B5EF4-FFF2-40B4-BE49-F238E27FC236}">
                    <a16:creationId xmlns:a16="http://schemas.microsoft.com/office/drawing/2014/main" id="{623B766F-2DCB-5D64-ABD7-26129EE1F0FD}"/>
                  </a:ext>
                </a:extLst>
              </p:cNvPr>
              <p:cNvCxnSpPr/>
              <p:nvPr userDrawn="1"/>
            </p:nvCxnSpPr>
            <p:spPr bwMode="auto">
              <a:xfrm>
                <a:off x="3279487" y="3215895"/>
                <a:ext cx="839329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67" name="円/楕円 1">
                <a:extLst>
                  <a:ext uri="{FF2B5EF4-FFF2-40B4-BE49-F238E27FC236}">
                    <a16:creationId xmlns:a16="http://schemas.microsoft.com/office/drawing/2014/main" id="{A43FD9D2-12F2-33A7-CAEC-494FC19DE767}"/>
                  </a:ext>
                </a:extLst>
              </p:cNvPr>
              <p:cNvSpPr/>
              <p:nvPr userDrawn="1"/>
            </p:nvSpPr>
            <p:spPr bwMode="auto">
              <a:xfrm>
                <a:off x="3249151" y="2927863"/>
                <a:ext cx="900000" cy="9000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18000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4747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ja-JP" altLang="en-US" sz="1400" b="0" i="0" u="none" strike="noStrike" cap="none" normalizeH="0" baseline="0" dirty="0">
                    <a:ln>
                      <a:noFill/>
                    </a:ln>
                    <a:solidFill>
                      <a:schemeClr val="accent5">
                        <a:lumMod val="75000"/>
                      </a:schemeClr>
                    </a:solidFill>
                    <a:effectLst/>
                    <a:latin typeface="Arial" charset="0"/>
                    <a:ea typeface="ＭＳ Ｐゴシック" pitchFamily="50" charset="-128"/>
                  </a:rPr>
                  <a:t>料金後納</a:t>
                </a:r>
              </a:p>
            </p:txBody>
          </p:sp>
          <p:sp>
            <p:nvSpPr>
              <p:cNvPr id="68" name="テキスト ボックス 67">
                <a:extLst>
                  <a:ext uri="{FF2B5EF4-FFF2-40B4-BE49-F238E27FC236}">
                    <a16:creationId xmlns:a16="http://schemas.microsoft.com/office/drawing/2014/main" id="{0F3DEF62-B267-8056-4058-C759E25989AB}"/>
                  </a:ext>
                </a:extLst>
              </p:cNvPr>
              <p:cNvSpPr txBox="1"/>
              <p:nvPr userDrawn="1"/>
            </p:nvSpPr>
            <p:spPr>
              <a:xfrm>
                <a:off x="3204121" y="3937656"/>
                <a:ext cx="990060" cy="288147"/>
              </a:xfrm>
              <a:prstGeom prst="rect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txBody>
              <a:bodyPr wrap="square" lIns="0" tIns="36000" rIns="0" bIns="36000" rtlCol="0">
                <a:spAutoFit/>
              </a:bodyPr>
              <a:lstStyle/>
              <a:p>
                <a:pPr algn="ctr"/>
                <a:r>
                  <a:rPr kumimoji="1" lang="ja-JP" altLang="en-US" sz="1400" dirty="0">
                    <a:solidFill>
                      <a:schemeClr val="accent5">
                        <a:lumMod val="75000"/>
                      </a:schemeClr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rPr>
                  <a:t>ゆうメール</a:t>
                </a:r>
              </a:p>
            </p:txBody>
          </p:sp>
          <p:sp>
            <p:nvSpPr>
              <p:cNvPr id="70" name="テキスト ボックス 69">
                <a:extLst>
                  <a:ext uri="{FF2B5EF4-FFF2-40B4-BE49-F238E27FC236}">
                    <a16:creationId xmlns:a16="http://schemas.microsoft.com/office/drawing/2014/main" id="{31498B81-8849-F869-987C-7719121BE64D}"/>
                  </a:ext>
                </a:extLst>
              </p:cNvPr>
              <p:cNvSpPr txBox="1"/>
              <p:nvPr userDrawn="1"/>
            </p:nvSpPr>
            <p:spPr>
              <a:xfrm>
                <a:off x="5331124" y="4584734"/>
                <a:ext cx="8631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000" b="1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←御社情報</a:t>
                </a:r>
              </a:p>
            </p:txBody>
          </p:sp>
          <p:sp>
            <p:nvSpPr>
              <p:cNvPr id="71" name="右中かっこ 70">
                <a:extLst>
                  <a:ext uri="{FF2B5EF4-FFF2-40B4-BE49-F238E27FC236}">
                    <a16:creationId xmlns:a16="http://schemas.microsoft.com/office/drawing/2014/main" id="{635EB4F4-AB06-F73D-528B-F2A589461CDC}"/>
                  </a:ext>
                </a:extLst>
              </p:cNvPr>
              <p:cNvSpPr/>
              <p:nvPr userDrawn="1"/>
            </p:nvSpPr>
            <p:spPr bwMode="auto">
              <a:xfrm>
                <a:off x="5252919" y="4512347"/>
                <a:ext cx="144016" cy="424284"/>
              </a:xfrm>
              <a:prstGeom prst="rightBrace">
                <a:avLst/>
              </a:prstGeom>
              <a:noFill/>
              <a:ln w="6350" cap="flat" cmpd="sng" algn="ctr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4747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</p:grpSp>
        <p:grpSp>
          <p:nvGrpSpPr>
            <p:cNvPr id="72" name="グループ化 71">
              <a:extLst>
                <a:ext uri="{FF2B5EF4-FFF2-40B4-BE49-F238E27FC236}">
                  <a16:creationId xmlns:a16="http://schemas.microsoft.com/office/drawing/2014/main" id="{6D273E8C-23FB-54CB-D56F-5D607F7280A9}"/>
                </a:ext>
              </a:extLst>
            </p:cNvPr>
            <p:cNvGrpSpPr/>
            <p:nvPr userDrawn="1"/>
          </p:nvGrpSpPr>
          <p:grpSpPr>
            <a:xfrm>
              <a:off x="206639" y="4584734"/>
              <a:ext cx="3160449" cy="1752392"/>
              <a:chOff x="206639" y="4584734"/>
              <a:chExt cx="3160449" cy="1752392"/>
            </a:xfrm>
          </p:grpSpPr>
          <p:pic>
            <p:nvPicPr>
              <p:cNvPr id="73" name="図 72">
                <a:extLst>
                  <a:ext uri="{FF2B5EF4-FFF2-40B4-BE49-F238E27FC236}">
                    <a16:creationId xmlns:a16="http://schemas.microsoft.com/office/drawing/2014/main" id="{2B175DD2-89BE-CA62-5AC9-004EEDE5EF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639" y="5180310"/>
                <a:ext cx="2499898" cy="1156816"/>
              </a:xfrm>
              <a:prstGeom prst="rect">
                <a:avLst/>
              </a:prstGeom>
            </p:spPr>
          </p:pic>
          <p:grpSp>
            <p:nvGrpSpPr>
              <p:cNvPr id="74" name="グループ化 73">
                <a:extLst>
                  <a:ext uri="{FF2B5EF4-FFF2-40B4-BE49-F238E27FC236}">
                    <a16:creationId xmlns:a16="http://schemas.microsoft.com/office/drawing/2014/main" id="{50A2B51C-F9E1-7406-E14E-FEBE9D71E662}"/>
                  </a:ext>
                </a:extLst>
              </p:cNvPr>
              <p:cNvGrpSpPr/>
              <p:nvPr/>
            </p:nvGrpSpPr>
            <p:grpSpPr>
              <a:xfrm>
                <a:off x="2051993" y="4584734"/>
                <a:ext cx="1315095" cy="595576"/>
                <a:chOff x="2051993" y="4584734"/>
                <a:chExt cx="1315095" cy="595576"/>
              </a:xfrm>
            </p:grpSpPr>
            <p:cxnSp>
              <p:nvCxnSpPr>
                <p:cNvPr id="75" name="直線コネクタ 74">
                  <a:extLst>
                    <a:ext uri="{FF2B5EF4-FFF2-40B4-BE49-F238E27FC236}">
                      <a16:creationId xmlns:a16="http://schemas.microsoft.com/office/drawing/2014/main" id="{41894337-8A57-D925-DD9C-D129B9CCB14A}"/>
                    </a:ext>
                  </a:extLst>
                </p:cNvPr>
                <p:cNvCxnSpPr/>
                <p:nvPr userDrawn="1"/>
              </p:nvCxnSpPr>
              <p:spPr bwMode="auto">
                <a:xfrm flipV="1">
                  <a:off x="2051993" y="4584734"/>
                  <a:ext cx="0" cy="595576"/>
                </a:xfrm>
                <a:prstGeom prst="line">
                  <a:avLst/>
                </a:prstGeom>
                <a:noFill/>
                <a:ln w="6350" cap="flat" cmpd="sng" algn="ctr">
                  <a:solidFill>
                    <a:schemeClr val="accent5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76" name="直線矢印コネクタ 75">
                  <a:extLst>
                    <a:ext uri="{FF2B5EF4-FFF2-40B4-BE49-F238E27FC236}">
                      <a16:creationId xmlns:a16="http://schemas.microsoft.com/office/drawing/2014/main" id="{53D2E0AD-14A3-A0FE-EE89-8705C131FEE6}"/>
                    </a:ext>
                  </a:extLst>
                </p:cNvPr>
                <p:cNvCxnSpPr/>
                <p:nvPr userDrawn="1"/>
              </p:nvCxnSpPr>
              <p:spPr bwMode="auto">
                <a:xfrm>
                  <a:off x="2051993" y="4584734"/>
                  <a:ext cx="1315095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chemeClr val="accent5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CC6EEAF-837E-7076-72EE-05F8450C81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93" y="648494"/>
            <a:ext cx="9577064" cy="1414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1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954821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noFill/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1</Words>
  <Application>Microsoft Office PowerPoint</Application>
  <PresentationFormat>ユーザー設定</PresentationFormat>
  <Paragraphs>1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ＭＳ Ｐゴシック</vt:lpstr>
      <vt:lpstr>ＭＳ Ｐ明朝</vt:lpstr>
      <vt:lpstr>メイリオ</vt:lpstr>
      <vt:lpstr>Arial</vt:lpstr>
      <vt:lpstr>Calibri</vt:lpstr>
      <vt:lpstr>Century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DM本舗</dc:creator>
  <cp:lastModifiedBy>murosono</cp:lastModifiedBy>
  <cp:revision>58</cp:revision>
  <dcterms:created xsi:type="dcterms:W3CDTF">2011-09-10T02:34:56Z</dcterms:created>
  <dcterms:modified xsi:type="dcterms:W3CDTF">2024-02-13T07:00:28Z</dcterms:modified>
</cp:coreProperties>
</file>