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6" r:id="rId1"/>
    <p:sldMasterId id="2147483650" r:id="rId2"/>
  </p:sldMasterIdLst>
  <p:sldIdLst>
    <p:sldId id="256" r:id="rId3"/>
    <p:sldId id="257" r:id="rId4"/>
  </p:sldIdLst>
  <p:sldSz cx="16202025" cy="10693400"/>
  <p:notesSz cx="8794750" cy="12646025"/>
  <p:defaultTextStyle>
    <a:defPPr>
      <a:defRPr lang="ja-JP"/>
    </a:defPPr>
    <a:lvl1pPr algn="ctr" rtl="0" fontAlgn="base">
      <a:spcBef>
        <a:spcPct val="0"/>
      </a:spcBef>
      <a:spcAft>
        <a:spcPct val="0"/>
      </a:spcAft>
      <a:defRPr kumimoji="1" sz="29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kumimoji="1" sz="29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kumimoji="1" sz="29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kumimoji="1" sz="29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kumimoji="1" sz="29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5pPr>
    <a:lvl6pPr marL="2286000" algn="l" defTabSz="914400" rtl="0" eaLnBrk="1" latinLnBrk="0" hangingPunct="1">
      <a:defRPr kumimoji="1" sz="29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6pPr>
    <a:lvl7pPr marL="2743200" algn="l" defTabSz="914400" rtl="0" eaLnBrk="1" latinLnBrk="0" hangingPunct="1">
      <a:defRPr kumimoji="1" sz="29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7pPr>
    <a:lvl8pPr marL="3200400" algn="l" defTabSz="914400" rtl="0" eaLnBrk="1" latinLnBrk="0" hangingPunct="1">
      <a:defRPr kumimoji="1" sz="29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8pPr>
    <a:lvl9pPr marL="3657600" algn="l" defTabSz="914400" rtl="0" eaLnBrk="1" latinLnBrk="0" hangingPunct="1">
      <a:defRPr kumimoji="1" sz="29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368">
          <p15:clr>
            <a:srgbClr val="A4A3A4"/>
          </p15:clr>
        </p15:guide>
        <p15:guide id="2" pos="5103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FF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71" d="100"/>
          <a:sy n="71" d="100"/>
        </p:scale>
        <p:origin x="1098" y="72"/>
      </p:cViewPr>
      <p:guideLst>
        <p:guide orient="horz" pos="3368"/>
        <p:guide pos="5103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552676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828346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5" name="グループ化 84"/>
          <p:cNvGrpSpPr/>
          <p:nvPr userDrawn="1"/>
        </p:nvGrpSpPr>
        <p:grpSpPr>
          <a:xfrm>
            <a:off x="13719753" y="9909423"/>
            <a:ext cx="468313" cy="468313"/>
            <a:chOff x="8011319" y="6244804"/>
            <a:chExt cx="468313" cy="468313"/>
          </a:xfrm>
        </p:grpSpPr>
        <p:sp>
          <p:nvSpPr>
            <p:cNvPr id="86" name="Line 150"/>
            <p:cNvSpPr>
              <a:spLocks noChangeShapeType="1"/>
            </p:cNvSpPr>
            <p:nvPr userDrawn="1"/>
          </p:nvSpPr>
          <p:spPr bwMode="auto">
            <a:xfrm rot="16200000">
              <a:off x="7831139" y="6532936"/>
              <a:ext cx="360363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87" name="Line 151"/>
            <p:cNvSpPr>
              <a:spLocks noChangeShapeType="1"/>
            </p:cNvSpPr>
            <p:nvPr userDrawn="1"/>
          </p:nvSpPr>
          <p:spPr bwMode="auto">
            <a:xfrm rot="16200000">
              <a:off x="8245476" y="6118598"/>
              <a:ext cx="0" cy="468313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88" name="Line 152"/>
            <p:cNvSpPr>
              <a:spLocks noChangeShapeType="1"/>
            </p:cNvSpPr>
            <p:nvPr userDrawn="1"/>
          </p:nvSpPr>
          <p:spPr bwMode="auto">
            <a:xfrm rot="16200000">
              <a:off x="8297864" y="6064623"/>
              <a:ext cx="0" cy="360363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89" name="Line 153"/>
            <p:cNvSpPr>
              <a:spLocks noChangeShapeType="1"/>
            </p:cNvSpPr>
            <p:nvPr userDrawn="1"/>
          </p:nvSpPr>
          <p:spPr bwMode="auto">
            <a:xfrm rot="16200000">
              <a:off x="7883526" y="6478961"/>
              <a:ext cx="468313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</p:grpSp>
      <p:grpSp>
        <p:nvGrpSpPr>
          <p:cNvPr id="90" name="グループ化 89"/>
          <p:cNvGrpSpPr/>
          <p:nvPr userDrawn="1"/>
        </p:nvGrpSpPr>
        <p:grpSpPr>
          <a:xfrm rot="16200000">
            <a:off x="13716185" y="1880820"/>
            <a:ext cx="468313" cy="468313"/>
            <a:chOff x="8011319" y="6244804"/>
            <a:chExt cx="468313" cy="468313"/>
          </a:xfrm>
        </p:grpSpPr>
        <p:sp>
          <p:nvSpPr>
            <p:cNvPr id="91" name="Line 150"/>
            <p:cNvSpPr>
              <a:spLocks noChangeShapeType="1"/>
            </p:cNvSpPr>
            <p:nvPr userDrawn="1"/>
          </p:nvSpPr>
          <p:spPr bwMode="auto">
            <a:xfrm rot="16200000">
              <a:off x="7831139" y="6532936"/>
              <a:ext cx="360363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92" name="Line 151"/>
            <p:cNvSpPr>
              <a:spLocks noChangeShapeType="1"/>
            </p:cNvSpPr>
            <p:nvPr userDrawn="1"/>
          </p:nvSpPr>
          <p:spPr bwMode="auto">
            <a:xfrm rot="16200000">
              <a:off x="8245476" y="6118598"/>
              <a:ext cx="0" cy="468313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93" name="Line 152"/>
            <p:cNvSpPr>
              <a:spLocks noChangeShapeType="1"/>
            </p:cNvSpPr>
            <p:nvPr userDrawn="1"/>
          </p:nvSpPr>
          <p:spPr bwMode="auto">
            <a:xfrm rot="16200000">
              <a:off x="8297864" y="6064623"/>
              <a:ext cx="0" cy="360363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94" name="Line 153"/>
            <p:cNvSpPr>
              <a:spLocks noChangeShapeType="1"/>
            </p:cNvSpPr>
            <p:nvPr userDrawn="1"/>
          </p:nvSpPr>
          <p:spPr bwMode="auto">
            <a:xfrm rot="16200000">
              <a:off x="7883526" y="6478961"/>
              <a:ext cx="468313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</p:grpSp>
      <p:grpSp>
        <p:nvGrpSpPr>
          <p:cNvPr id="95" name="グループ化 94"/>
          <p:cNvGrpSpPr/>
          <p:nvPr userDrawn="1"/>
        </p:nvGrpSpPr>
        <p:grpSpPr>
          <a:xfrm rot="10800000">
            <a:off x="2556853" y="1883198"/>
            <a:ext cx="468313" cy="468313"/>
            <a:chOff x="8011319" y="6244804"/>
            <a:chExt cx="468313" cy="468313"/>
          </a:xfrm>
        </p:grpSpPr>
        <p:sp>
          <p:nvSpPr>
            <p:cNvPr id="96" name="Line 150"/>
            <p:cNvSpPr>
              <a:spLocks noChangeShapeType="1"/>
            </p:cNvSpPr>
            <p:nvPr userDrawn="1"/>
          </p:nvSpPr>
          <p:spPr bwMode="auto">
            <a:xfrm rot="16200000">
              <a:off x="7831139" y="6532936"/>
              <a:ext cx="360363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97" name="Line 151"/>
            <p:cNvSpPr>
              <a:spLocks noChangeShapeType="1"/>
            </p:cNvSpPr>
            <p:nvPr userDrawn="1"/>
          </p:nvSpPr>
          <p:spPr bwMode="auto">
            <a:xfrm rot="16200000">
              <a:off x="8245476" y="6118598"/>
              <a:ext cx="0" cy="468313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98" name="Line 152"/>
            <p:cNvSpPr>
              <a:spLocks noChangeShapeType="1"/>
            </p:cNvSpPr>
            <p:nvPr userDrawn="1"/>
          </p:nvSpPr>
          <p:spPr bwMode="auto">
            <a:xfrm rot="16200000">
              <a:off x="8297864" y="6064623"/>
              <a:ext cx="0" cy="360363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99" name="Line 153"/>
            <p:cNvSpPr>
              <a:spLocks noChangeShapeType="1"/>
            </p:cNvSpPr>
            <p:nvPr userDrawn="1"/>
          </p:nvSpPr>
          <p:spPr bwMode="auto">
            <a:xfrm rot="16200000">
              <a:off x="7883526" y="6478961"/>
              <a:ext cx="468313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</p:grpSp>
      <p:grpSp>
        <p:nvGrpSpPr>
          <p:cNvPr id="100" name="グループ化 99"/>
          <p:cNvGrpSpPr/>
          <p:nvPr userDrawn="1"/>
        </p:nvGrpSpPr>
        <p:grpSpPr>
          <a:xfrm rot="5400000">
            <a:off x="2559085" y="9912516"/>
            <a:ext cx="468313" cy="468313"/>
            <a:chOff x="8011319" y="6244804"/>
            <a:chExt cx="468313" cy="468313"/>
          </a:xfrm>
        </p:grpSpPr>
        <p:sp>
          <p:nvSpPr>
            <p:cNvPr id="101" name="Line 150"/>
            <p:cNvSpPr>
              <a:spLocks noChangeShapeType="1"/>
            </p:cNvSpPr>
            <p:nvPr userDrawn="1"/>
          </p:nvSpPr>
          <p:spPr bwMode="auto">
            <a:xfrm rot="16200000">
              <a:off x="7831139" y="6532936"/>
              <a:ext cx="360363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102" name="Line 151"/>
            <p:cNvSpPr>
              <a:spLocks noChangeShapeType="1"/>
            </p:cNvSpPr>
            <p:nvPr userDrawn="1"/>
          </p:nvSpPr>
          <p:spPr bwMode="auto">
            <a:xfrm rot="16200000">
              <a:off x="8245476" y="6118598"/>
              <a:ext cx="0" cy="468313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103" name="Line 152"/>
            <p:cNvSpPr>
              <a:spLocks noChangeShapeType="1"/>
            </p:cNvSpPr>
            <p:nvPr userDrawn="1"/>
          </p:nvSpPr>
          <p:spPr bwMode="auto">
            <a:xfrm rot="16200000">
              <a:off x="8297864" y="6064623"/>
              <a:ext cx="0" cy="360363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104" name="Line 153"/>
            <p:cNvSpPr>
              <a:spLocks noChangeShapeType="1"/>
            </p:cNvSpPr>
            <p:nvPr userDrawn="1"/>
          </p:nvSpPr>
          <p:spPr bwMode="auto">
            <a:xfrm rot="16200000">
              <a:off x="7883526" y="6478961"/>
              <a:ext cx="468313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</p:grpSp>
      <p:pic>
        <p:nvPicPr>
          <p:cNvPr id="108" name="図 2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2220" y="90116"/>
            <a:ext cx="1006475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5" name="グループ化 54">
            <a:extLst>
              <a:ext uri="{FF2B5EF4-FFF2-40B4-BE49-F238E27FC236}">
                <a16:creationId xmlns:a16="http://schemas.microsoft.com/office/drawing/2014/main" id="{1DCB16DB-F8F5-3EF8-2102-D2D67FE4A0A0}"/>
              </a:ext>
            </a:extLst>
          </p:cNvPr>
          <p:cNvGrpSpPr/>
          <p:nvPr userDrawn="1"/>
        </p:nvGrpSpPr>
        <p:grpSpPr>
          <a:xfrm rot="5400000">
            <a:off x="8173392" y="1543849"/>
            <a:ext cx="360362" cy="935038"/>
            <a:chOff x="1747837" y="5664493"/>
            <a:chExt cx="360362" cy="935038"/>
          </a:xfrm>
        </p:grpSpPr>
        <p:sp>
          <p:nvSpPr>
            <p:cNvPr id="56" name="Line 130">
              <a:extLst>
                <a:ext uri="{FF2B5EF4-FFF2-40B4-BE49-F238E27FC236}">
                  <a16:creationId xmlns:a16="http://schemas.microsoft.com/office/drawing/2014/main" id="{9D161277-47AB-6812-1789-AD4155AF1753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 rot="5400000">
              <a:off x="1928018" y="5930402"/>
              <a:ext cx="0" cy="360362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ja-JP" altLang="en-US" sz="2900" dirty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57" name="Line 131">
              <a:extLst>
                <a:ext uri="{FF2B5EF4-FFF2-40B4-BE49-F238E27FC236}">
                  <a16:creationId xmlns:a16="http://schemas.microsoft.com/office/drawing/2014/main" id="{AECAB156-92B4-E429-A500-24303D4CD8C7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 rot="5400000">
              <a:off x="1461292" y="6132012"/>
              <a:ext cx="935038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ja-JP" altLang="en-US" sz="2900" dirty="0">
                <a:solidFill>
                  <a:srgbClr val="000000"/>
                </a:solidFill>
                <a:latin typeface="Arial" charset="0"/>
              </a:endParaRPr>
            </a:p>
          </p:txBody>
        </p:sp>
      </p:grpSp>
      <p:grpSp>
        <p:nvGrpSpPr>
          <p:cNvPr id="58" name="グループ化 57">
            <a:extLst>
              <a:ext uri="{FF2B5EF4-FFF2-40B4-BE49-F238E27FC236}">
                <a16:creationId xmlns:a16="http://schemas.microsoft.com/office/drawing/2014/main" id="{2D221389-9BBA-22E7-F3EE-9DD6572F9B89}"/>
              </a:ext>
            </a:extLst>
          </p:cNvPr>
          <p:cNvGrpSpPr/>
          <p:nvPr userDrawn="1"/>
        </p:nvGrpSpPr>
        <p:grpSpPr>
          <a:xfrm rot="5400000">
            <a:off x="8173392" y="9759938"/>
            <a:ext cx="360362" cy="935038"/>
            <a:chOff x="1747837" y="5664493"/>
            <a:chExt cx="360362" cy="935038"/>
          </a:xfrm>
        </p:grpSpPr>
        <p:sp>
          <p:nvSpPr>
            <p:cNvPr id="60" name="Line 130">
              <a:extLst>
                <a:ext uri="{FF2B5EF4-FFF2-40B4-BE49-F238E27FC236}">
                  <a16:creationId xmlns:a16="http://schemas.microsoft.com/office/drawing/2014/main" id="{3A69F9C4-ED22-7712-F243-DA4D1AF6051D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 rot="5400000">
              <a:off x="1928018" y="5930402"/>
              <a:ext cx="0" cy="360362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ja-JP" altLang="en-US" sz="2900" dirty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61" name="Line 131">
              <a:extLst>
                <a:ext uri="{FF2B5EF4-FFF2-40B4-BE49-F238E27FC236}">
                  <a16:creationId xmlns:a16="http://schemas.microsoft.com/office/drawing/2014/main" id="{CAFB0C26-DE02-C10C-DD7D-AECE88D2EB47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 rot="5400000">
              <a:off x="1461292" y="6132012"/>
              <a:ext cx="935038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ja-JP" altLang="en-US" sz="2900" dirty="0">
                <a:solidFill>
                  <a:srgbClr val="000000"/>
                </a:solidFill>
                <a:latin typeface="Arial" charset="0"/>
              </a:endParaRPr>
            </a:p>
          </p:txBody>
        </p:sp>
      </p:grpSp>
      <p:grpSp>
        <p:nvGrpSpPr>
          <p:cNvPr id="3" name="グループ化 2">
            <a:extLst>
              <a:ext uri="{FF2B5EF4-FFF2-40B4-BE49-F238E27FC236}">
                <a16:creationId xmlns:a16="http://schemas.microsoft.com/office/drawing/2014/main" id="{6B41D3A5-BDA1-1047-DD53-54E6BB9614EC}"/>
              </a:ext>
            </a:extLst>
          </p:cNvPr>
          <p:cNvGrpSpPr/>
          <p:nvPr userDrawn="1"/>
        </p:nvGrpSpPr>
        <p:grpSpPr>
          <a:xfrm>
            <a:off x="575086" y="109030"/>
            <a:ext cx="15041159" cy="10054150"/>
            <a:chOff x="575086" y="109030"/>
            <a:chExt cx="15041159" cy="10054150"/>
          </a:xfrm>
        </p:grpSpPr>
        <p:grpSp>
          <p:nvGrpSpPr>
            <p:cNvPr id="2" name="グループ化 1"/>
            <p:cNvGrpSpPr/>
            <p:nvPr userDrawn="1"/>
          </p:nvGrpSpPr>
          <p:grpSpPr>
            <a:xfrm>
              <a:off x="575086" y="109030"/>
              <a:ext cx="15041159" cy="10054150"/>
              <a:chOff x="575086" y="109030"/>
              <a:chExt cx="15041159" cy="10054150"/>
            </a:xfrm>
          </p:grpSpPr>
          <p:grpSp>
            <p:nvGrpSpPr>
              <p:cNvPr id="109" name="グループ化 108"/>
              <p:cNvGrpSpPr/>
              <p:nvPr userDrawn="1"/>
            </p:nvGrpSpPr>
            <p:grpSpPr>
              <a:xfrm>
                <a:off x="1565692" y="109030"/>
                <a:ext cx="13808128" cy="10054150"/>
                <a:chOff x="754297" y="109030"/>
                <a:chExt cx="13808128" cy="10054150"/>
              </a:xfrm>
            </p:grpSpPr>
            <p:sp>
              <p:nvSpPr>
                <p:cNvPr id="110" name="下矢印 109"/>
                <p:cNvSpPr/>
                <p:nvPr userDrawn="1"/>
              </p:nvSpPr>
              <p:spPr bwMode="auto">
                <a:xfrm>
                  <a:off x="7445604" y="682536"/>
                  <a:ext cx="258304" cy="361197"/>
                </a:xfrm>
                <a:prstGeom prst="downArrow">
                  <a:avLst/>
                </a:prstGeom>
                <a:solidFill>
                  <a:srgbClr val="FF00FF"/>
                </a:solidFill>
                <a:ln w="635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vert="horz" wrap="none" lIns="91440" tIns="45720" rIns="91440" bIns="45720" numCol="1" rtlCol="0" anchor="ctr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ctr" defTabSz="1474788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1" lang="ja-JP" altLang="en-US" sz="29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charset="0"/>
                    <a:ea typeface="ＭＳ Ｐゴシック" pitchFamily="50" charset="-128"/>
                  </a:endParaRPr>
                </a:p>
              </p:txBody>
            </p:sp>
            <p:sp>
              <p:nvSpPr>
                <p:cNvPr id="111" name="テキスト ボックス 110"/>
                <p:cNvSpPr txBox="1"/>
                <p:nvPr userDrawn="1"/>
              </p:nvSpPr>
              <p:spPr>
                <a:xfrm>
                  <a:off x="4138613" y="109030"/>
                  <a:ext cx="7416824" cy="646331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rgbClr val="FF00FF"/>
                  </a:solidFill>
                </a:ln>
              </p:spPr>
              <p:txBody>
                <a:bodyPr wrap="square" rtlCol="0">
                  <a:spAutoFit/>
                </a:bodyPr>
                <a:lstStyle/>
                <a:p>
                  <a:pPr algn="l"/>
                  <a:r>
                    <a:rPr kumimoji="1" lang="ja-JP" altLang="en-US" sz="1800" dirty="0"/>
                    <a:t>デザインが完成しましたら、スライドマスターを表示させ、</a:t>
                  </a:r>
                  <a:endParaRPr kumimoji="1" lang="en-US" altLang="ja-JP" sz="1800" dirty="0"/>
                </a:p>
                <a:p>
                  <a:pPr algn="l"/>
                  <a:r>
                    <a:rPr kumimoji="1" lang="ja-JP" altLang="en-US" sz="1800" dirty="0"/>
                    <a:t>このコメントを含む</a:t>
                  </a:r>
                  <a:r>
                    <a:rPr kumimoji="1" lang="en-US" altLang="ja-JP" sz="1800" dirty="0"/>
                    <a:t>【</a:t>
                  </a:r>
                  <a:r>
                    <a:rPr kumimoji="1" lang="ja-JP" altLang="en-US" sz="1800" dirty="0"/>
                    <a:t>グループ</a:t>
                  </a:r>
                  <a:r>
                    <a:rPr kumimoji="1" lang="en-US" altLang="ja-JP" sz="1800" dirty="0"/>
                    <a:t>】</a:t>
                  </a:r>
                  <a:r>
                    <a:rPr kumimoji="1" lang="ja-JP" altLang="en-US" sz="1800" dirty="0"/>
                    <a:t>を全て削除してからＰＤＦ化をお願いします。</a:t>
                  </a:r>
                </a:p>
              </p:txBody>
            </p:sp>
            <p:grpSp>
              <p:nvGrpSpPr>
                <p:cNvPr id="112" name="グループ化 111"/>
                <p:cNvGrpSpPr/>
                <p:nvPr userDrawn="1"/>
              </p:nvGrpSpPr>
              <p:grpSpPr>
                <a:xfrm>
                  <a:off x="754297" y="1088571"/>
                  <a:ext cx="13808128" cy="9074609"/>
                  <a:chOff x="754297" y="1088571"/>
                  <a:chExt cx="13808128" cy="9074609"/>
                </a:xfrm>
              </p:grpSpPr>
              <p:sp>
                <p:nvSpPr>
                  <p:cNvPr id="113" name="Text Box 102"/>
                  <p:cNvSpPr txBox="1">
                    <a:spLocks noChangeArrowheads="1"/>
                  </p:cNvSpPr>
                  <p:nvPr userDrawn="1"/>
                </p:nvSpPr>
                <p:spPr bwMode="auto">
                  <a:xfrm>
                    <a:off x="5032978" y="1088571"/>
                    <a:ext cx="5040560" cy="784830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6350" algn="ctr">
                        <a:solidFill>
                          <a:srgbClr val="FF00FF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square">
                    <a:spAutoFit/>
                  </a:bodyPr>
                  <a:lstStyle>
                    <a:lvl1pPr algn="l" defTabSz="1474788">
                      <a:defRPr kumimoji="1">
                        <a:solidFill>
                          <a:schemeClr val="tx1"/>
                        </a:solidFill>
                        <a:latin typeface="Arial" charset="0"/>
                        <a:ea typeface="ＭＳ Ｐゴシック" pitchFamily="50" charset="-128"/>
                      </a:defRPr>
                    </a:lvl1pPr>
                    <a:lvl2pPr algn="l" defTabSz="1474788">
                      <a:defRPr kumimoji="1">
                        <a:solidFill>
                          <a:schemeClr val="tx1"/>
                        </a:solidFill>
                        <a:latin typeface="Arial" charset="0"/>
                        <a:ea typeface="ＭＳ Ｐゴシック" pitchFamily="50" charset="-128"/>
                      </a:defRPr>
                    </a:lvl2pPr>
                    <a:lvl3pPr algn="l" defTabSz="1474788">
                      <a:defRPr kumimoji="1">
                        <a:solidFill>
                          <a:schemeClr val="tx1"/>
                        </a:solidFill>
                        <a:latin typeface="Arial" charset="0"/>
                        <a:ea typeface="ＭＳ Ｐゴシック" pitchFamily="50" charset="-128"/>
                      </a:defRPr>
                    </a:lvl3pPr>
                    <a:lvl4pPr algn="l" defTabSz="1474788">
                      <a:defRPr kumimoji="1">
                        <a:solidFill>
                          <a:schemeClr val="tx1"/>
                        </a:solidFill>
                        <a:latin typeface="Arial" charset="0"/>
                        <a:ea typeface="ＭＳ Ｐゴシック" pitchFamily="50" charset="-128"/>
                      </a:defRPr>
                    </a:lvl4pPr>
                    <a:lvl5pPr algn="l" defTabSz="1474788">
                      <a:defRPr kumimoji="1">
                        <a:solidFill>
                          <a:schemeClr val="tx1"/>
                        </a:solidFill>
                        <a:latin typeface="Arial" charset="0"/>
                        <a:ea typeface="ＭＳ Ｐゴシック" pitchFamily="50" charset="-128"/>
                      </a:defRPr>
                    </a:lvl5pPr>
                    <a:lvl6pPr defTabSz="1474788" fontAlgn="base">
                      <a:spcBef>
                        <a:spcPct val="0"/>
                      </a:spcBef>
                      <a:spcAft>
                        <a:spcPct val="0"/>
                      </a:spcAft>
                      <a:defRPr kumimoji="1">
                        <a:solidFill>
                          <a:schemeClr val="tx1"/>
                        </a:solidFill>
                        <a:latin typeface="Arial" charset="0"/>
                        <a:ea typeface="ＭＳ Ｐゴシック" pitchFamily="50" charset="-128"/>
                      </a:defRPr>
                    </a:lvl6pPr>
                    <a:lvl7pPr defTabSz="1474788" fontAlgn="base">
                      <a:spcBef>
                        <a:spcPct val="0"/>
                      </a:spcBef>
                      <a:spcAft>
                        <a:spcPct val="0"/>
                      </a:spcAft>
                      <a:defRPr kumimoji="1">
                        <a:solidFill>
                          <a:schemeClr val="tx1"/>
                        </a:solidFill>
                        <a:latin typeface="Arial" charset="0"/>
                        <a:ea typeface="ＭＳ Ｐゴシック" pitchFamily="50" charset="-128"/>
                      </a:defRPr>
                    </a:lvl7pPr>
                    <a:lvl8pPr defTabSz="1474788" fontAlgn="base">
                      <a:spcBef>
                        <a:spcPct val="0"/>
                      </a:spcBef>
                      <a:spcAft>
                        <a:spcPct val="0"/>
                      </a:spcAft>
                      <a:defRPr kumimoji="1">
                        <a:solidFill>
                          <a:schemeClr val="tx1"/>
                        </a:solidFill>
                        <a:latin typeface="Arial" charset="0"/>
                        <a:ea typeface="ＭＳ Ｐゴシック" pitchFamily="50" charset="-128"/>
                      </a:defRPr>
                    </a:lvl8pPr>
                    <a:lvl9pPr defTabSz="1474788" fontAlgn="base">
                      <a:spcBef>
                        <a:spcPct val="0"/>
                      </a:spcBef>
                      <a:spcAft>
                        <a:spcPct val="0"/>
                      </a:spcAft>
                      <a:defRPr kumimoji="1">
                        <a:solidFill>
                          <a:schemeClr val="tx1"/>
                        </a:solidFill>
                        <a:latin typeface="Arial" charset="0"/>
                        <a:ea typeface="ＭＳ Ｐゴシック" pitchFamily="50" charset="-128"/>
                      </a:defRPr>
                    </a:lvl9pPr>
                  </a:lstStyle>
                  <a:p>
                    <a:pPr algn="ctr">
                      <a:spcBef>
                        <a:spcPct val="50000"/>
                      </a:spcBef>
                    </a:pPr>
                    <a:r>
                      <a:rPr lang="en-US" altLang="ja-JP" sz="1800" dirty="0">
                        <a:latin typeface="+mn-ea"/>
                        <a:ea typeface="+mn-ea"/>
                      </a:rPr>
                      <a:t>A4</a:t>
                    </a:r>
                    <a:r>
                      <a:rPr lang="ja-JP" altLang="en-US" sz="1800" dirty="0">
                        <a:ea typeface="ＭＳ ゴシック" pitchFamily="49" charset="-128"/>
                      </a:rPr>
                      <a:t>厚紙ＤＭ　フチなし印刷用テンプレート横</a:t>
                    </a:r>
                    <a:endParaRPr lang="en-US" altLang="ja-JP" sz="1800" dirty="0">
                      <a:ea typeface="ＭＳ ゴシック" pitchFamily="49" charset="-128"/>
                    </a:endParaRPr>
                  </a:p>
                  <a:p>
                    <a:pPr algn="ctr">
                      <a:spcBef>
                        <a:spcPct val="50000"/>
                      </a:spcBef>
                    </a:pPr>
                    <a:r>
                      <a:rPr lang="en-US" altLang="ja-JP" sz="1800" dirty="0">
                        <a:ea typeface="ＭＳ ゴシック" pitchFamily="49" charset="-128"/>
                      </a:rPr>
                      <a:t>【</a:t>
                    </a:r>
                    <a:r>
                      <a:rPr lang="ja-JP" altLang="en-US" sz="1800" dirty="0">
                        <a:ea typeface="ＭＳ ゴシック" pitchFamily="49" charset="-128"/>
                      </a:rPr>
                      <a:t>広告面</a:t>
                    </a:r>
                    <a:r>
                      <a:rPr lang="en-US" altLang="ja-JP" sz="1800" dirty="0">
                        <a:ea typeface="ＭＳ ゴシック" pitchFamily="49" charset="-128"/>
                      </a:rPr>
                      <a:t>】</a:t>
                    </a:r>
                    <a:endParaRPr lang="ja-JP" altLang="en-US" sz="1800" dirty="0">
                      <a:ea typeface="ＭＳ ゴシック" pitchFamily="49" charset="-128"/>
                    </a:endParaRPr>
                  </a:p>
                </p:txBody>
              </p:sp>
              <p:sp>
                <p:nvSpPr>
                  <p:cNvPr id="114" name="Text Box 65"/>
                  <p:cNvSpPr txBox="1">
                    <a:spLocks noChangeArrowheads="1"/>
                  </p:cNvSpPr>
                  <p:nvPr userDrawn="1"/>
                </p:nvSpPr>
                <p:spPr bwMode="auto">
                  <a:xfrm>
                    <a:off x="13652642" y="5983578"/>
                    <a:ext cx="909783" cy="4179602"/>
                  </a:xfrm>
                  <a:prstGeom prst="rect">
                    <a:avLst/>
                  </a:prstGeom>
                  <a:solidFill>
                    <a:srgbClr val="FFFFFF"/>
                  </a:solidFill>
                  <a:ln w="6350" cap="rnd" algn="ctr">
                    <a:solidFill>
                      <a:srgbClr val="000000"/>
                    </a:solidFill>
                    <a:prstDash val="solid"/>
                    <a:miter lim="800000"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 vert="eaVert" lIns="74295" tIns="8890" rIns="74295" bIns="8890"/>
                  <a:lstStyle>
                    <a:lvl1pPr algn="l" defTabSz="1474788">
                      <a:defRPr kumimoji="1">
                        <a:solidFill>
                          <a:schemeClr val="tx1"/>
                        </a:solidFill>
                        <a:latin typeface="Arial" charset="0"/>
                        <a:ea typeface="ＭＳ Ｐゴシック" pitchFamily="50" charset="-128"/>
                      </a:defRPr>
                    </a:lvl1pPr>
                    <a:lvl2pPr algn="l" defTabSz="1474788">
                      <a:defRPr kumimoji="1">
                        <a:solidFill>
                          <a:schemeClr val="tx1"/>
                        </a:solidFill>
                        <a:latin typeface="Arial" charset="0"/>
                        <a:ea typeface="ＭＳ Ｐゴシック" pitchFamily="50" charset="-128"/>
                      </a:defRPr>
                    </a:lvl2pPr>
                    <a:lvl3pPr algn="l" defTabSz="1474788">
                      <a:defRPr kumimoji="1">
                        <a:solidFill>
                          <a:schemeClr val="tx1"/>
                        </a:solidFill>
                        <a:latin typeface="Arial" charset="0"/>
                        <a:ea typeface="ＭＳ Ｐゴシック" pitchFamily="50" charset="-128"/>
                      </a:defRPr>
                    </a:lvl3pPr>
                    <a:lvl4pPr algn="l" defTabSz="1474788">
                      <a:defRPr kumimoji="1">
                        <a:solidFill>
                          <a:schemeClr val="tx1"/>
                        </a:solidFill>
                        <a:latin typeface="Arial" charset="0"/>
                        <a:ea typeface="ＭＳ Ｐゴシック" pitchFamily="50" charset="-128"/>
                      </a:defRPr>
                    </a:lvl4pPr>
                    <a:lvl5pPr algn="l" defTabSz="1474788">
                      <a:defRPr kumimoji="1">
                        <a:solidFill>
                          <a:schemeClr val="tx1"/>
                        </a:solidFill>
                        <a:latin typeface="Arial" charset="0"/>
                        <a:ea typeface="ＭＳ Ｐゴシック" pitchFamily="50" charset="-128"/>
                      </a:defRPr>
                    </a:lvl5pPr>
                    <a:lvl6pPr defTabSz="1474788" fontAlgn="base">
                      <a:spcBef>
                        <a:spcPct val="0"/>
                      </a:spcBef>
                      <a:spcAft>
                        <a:spcPct val="0"/>
                      </a:spcAft>
                      <a:defRPr kumimoji="1">
                        <a:solidFill>
                          <a:schemeClr val="tx1"/>
                        </a:solidFill>
                        <a:latin typeface="Arial" charset="0"/>
                        <a:ea typeface="ＭＳ Ｐゴシック" pitchFamily="50" charset="-128"/>
                      </a:defRPr>
                    </a:lvl6pPr>
                    <a:lvl7pPr defTabSz="1474788" fontAlgn="base">
                      <a:spcBef>
                        <a:spcPct val="0"/>
                      </a:spcBef>
                      <a:spcAft>
                        <a:spcPct val="0"/>
                      </a:spcAft>
                      <a:defRPr kumimoji="1">
                        <a:solidFill>
                          <a:schemeClr val="tx1"/>
                        </a:solidFill>
                        <a:latin typeface="Arial" charset="0"/>
                        <a:ea typeface="ＭＳ Ｐゴシック" pitchFamily="50" charset="-128"/>
                      </a:defRPr>
                    </a:lvl7pPr>
                    <a:lvl8pPr defTabSz="1474788" fontAlgn="base">
                      <a:spcBef>
                        <a:spcPct val="0"/>
                      </a:spcBef>
                      <a:spcAft>
                        <a:spcPct val="0"/>
                      </a:spcAft>
                      <a:defRPr kumimoji="1">
                        <a:solidFill>
                          <a:schemeClr val="tx1"/>
                        </a:solidFill>
                        <a:latin typeface="Arial" charset="0"/>
                        <a:ea typeface="ＭＳ Ｐゴシック" pitchFamily="50" charset="-128"/>
                      </a:defRPr>
                    </a:lvl8pPr>
                    <a:lvl9pPr defTabSz="1474788" fontAlgn="base">
                      <a:spcBef>
                        <a:spcPct val="0"/>
                      </a:spcBef>
                      <a:spcAft>
                        <a:spcPct val="0"/>
                      </a:spcAft>
                      <a:defRPr kumimoji="1">
                        <a:solidFill>
                          <a:schemeClr val="tx1"/>
                        </a:solidFill>
                        <a:latin typeface="Arial" charset="0"/>
                        <a:ea typeface="ＭＳ Ｐゴシック" pitchFamily="50" charset="-128"/>
                      </a:defRPr>
                    </a:lvl9pPr>
                  </a:lstStyle>
                  <a:p>
                    <a:pPr algn="just"/>
                    <a:r>
                      <a:rPr lang="ja-JP" altLang="en-US" sz="1400" dirty="0"/>
                      <a:t>　この黒線まで、画像や背景の色を付けてください。</a:t>
                    </a:r>
                    <a:endParaRPr lang="en-US" altLang="ja-JP" sz="1400" dirty="0"/>
                  </a:p>
                  <a:p>
                    <a:pPr algn="just"/>
                    <a:r>
                      <a:rPr lang="ja-JP" altLang="en-US" sz="1400" dirty="0"/>
                      <a:t>　（ヌリタシ）</a:t>
                    </a:r>
                    <a:endParaRPr lang="en-US" altLang="ja-JP" sz="1400" dirty="0"/>
                  </a:p>
                  <a:p>
                    <a:pPr algn="just"/>
                    <a:r>
                      <a:rPr lang="ja-JP" altLang="en-US" sz="1400" dirty="0"/>
                      <a:t>　フチなし印刷（フチが白くならない）が可能です。</a:t>
                    </a:r>
                  </a:p>
                </p:txBody>
              </p:sp>
              <p:sp>
                <p:nvSpPr>
                  <p:cNvPr id="117" name="テキスト ボックス 116"/>
                  <p:cNvSpPr txBox="1"/>
                  <p:nvPr userDrawn="1"/>
                </p:nvSpPr>
                <p:spPr>
                  <a:xfrm>
                    <a:off x="754297" y="6858868"/>
                    <a:ext cx="830997" cy="3025815"/>
                  </a:xfrm>
                  <a:prstGeom prst="rect">
                    <a:avLst/>
                  </a:prstGeom>
                  <a:noFill/>
                  <a:ln>
                    <a:solidFill>
                      <a:srgbClr val="0070C0"/>
                    </a:solidFill>
                  </a:ln>
                </p:spPr>
                <p:txBody>
                  <a:bodyPr vert="eaVert" wrap="square" rtlCol="0">
                    <a:spAutoFit/>
                  </a:bodyPr>
                  <a:lstStyle/>
                  <a:p>
                    <a:pPr algn="l"/>
                    <a:r>
                      <a:rPr kumimoji="1" lang="ja-JP" altLang="en-US" sz="1400" dirty="0"/>
                      <a:t>　この</a:t>
                    </a:r>
                    <a:r>
                      <a:rPr kumimoji="1" lang="ja-JP" altLang="en-US" sz="1400" dirty="0">
                        <a:solidFill>
                          <a:srgbClr val="0070C0"/>
                        </a:solidFill>
                      </a:rPr>
                      <a:t>青線</a:t>
                    </a:r>
                    <a:r>
                      <a:rPr kumimoji="1" lang="ja-JP" altLang="en-US" sz="1400" dirty="0"/>
                      <a:t>内に、切れてはいけない</a:t>
                    </a:r>
                  </a:p>
                  <a:p>
                    <a:pPr algn="l"/>
                    <a:r>
                      <a:rPr kumimoji="1" lang="ja-JP" altLang="en-US" sz="1400" dirty="0"/>
                      <a:t>　文字等を配置してください。</a:t>
                    </a:r>
                  </a:p>
                  <a:p>
                    <a:pPr algn="l"/>
                    <a:r>
                      <a:rPr kumimoji="1" lang="ja-JP" altLang="en-US" sz="1400" dirty="0"/>
                      <a:t>　断裁ズレがあっても安全な範囲です。</a:t>
                    </a:r>
                  </a:p>
                </p:txBody>
              </p:sp>
              <p:cxnSp>
                <p:nvCxnSpPr>
                  <p:cNvPr id="118" name="直線矢印コネクタ 117"/>
                  <p:cNvCxnSpPr/>
                  <p:nvPr userDrawn="1"/>
                </p:nvCxnSpPr>
                <p:spPr bwMode="auto">
                  <a:xfrm flipH="1">
                    <a:off x="13001626" y="7309197"/>
                    <a:ext cx="647699" cy="0"/>
                  </a:xfrm>
                  <a:prstGeom prst="straightConnector1">
                    <a:avLst/>
                  </a:prstGeom>
                  <a:noFill/>
                  <a:ln w="6350" cap="flat" cmpd="sng" algn="ctr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arrow"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</p:cxnSp>
              <p:sp>
                <p:nvSpPr>
                  <p:cNvPr id="119" name="Line 66"/>
                  <p:cNvSpPr>
                    <a:spLocks noChangeShapeType="1"/>
                  </p:cNvSpPr>
                  <p:nvPr userDrawn="1"/>
                </p:nvSpPr>
                <p:spPr bwMode="auto">
                  <a:xfrm>
                    <a:off x="1584761" y="7650956"/>
                    <a:ext cx="695325" cy="0"/>
                  </a:xfrm>
                  <a:prstGeom prst="line">
                    <a:avLst/>
                  </a:prstGeom>
                  <a:noFill/>
                  <a:ln w="6350">
                    <a:solidFill>
                      <a:srgbClr val="0070C0"/>
                    </a:solidFill>
                    <a:round/>
                    <a:headEnd/>
                    <a:tailEnd type="triangle" w="med" len="med"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 lIns="74295" tIns="8890" rIns="74295" bIns="8890"/>
                  <a:lstStyle/>
                  <a:p>
                    <a:endParaRPr lang="ja-JP" altLang="en-US"/>
                  </a:p>
                </p:txBody>
              </p:sp>
              <p:grpSp>
                <p:nvGrpSpPr>
                  <p:cNvPr id="120" name="グループ化 119"/>
                  <p:cNvGrpSpPr/>
                  <p:nvPr userDrawn="1"/>
                </p:nvGrpSpPr>
                <p:grpSpPr>
                  <a:xfrm>
                    <a:off x="2108201" y="2243385"/>
                    <a:ext cx="10904538" cy="7773988"/>
                    <a:chOff x="2108201" y="2243385"/>
                    <a:chExt cx="10904538" cy="7773988"/>
                  </a:xfrm>
                </p:grpSpPr>
                <p:sp>
                  <p:nvSpPr>
                    <p:cNvPr id="121" name="Rectangle 105"/>
                    <p:cNvSpPr>
                      <a:spLocks noChangeArrowheads="1"/>
                    </p:cNvSpPr>
                    <p:nvPr userDrawn="1"/>
                  </p:nvSpPr>
                  <p:spPr bwMode="auto">
                    <a:xfrm rot="5400000">
                      <a:off x="3852470" y="856379"/>
                      <a:ext cx="7416000" cy="10548000"/>
                    </a:xfrm>
                    <a:prstGeom prst="rect">
                      <a:avLst/>
                    </a:prstGeom>
                    <a:noFill/>
                    <a:ln w="6350" cap="rnd">
                      <a:solidFill>
                        <a:srgbClr val="0070C0"/>
                      </a:solidFill>
                      <a:prstDash val="sysDot"/>
                      <a:miter lim="800000"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ja-JP" altLang="en-US"/>
                    </a:p>
                  </p:txBody>
                </p:sp>
                <p:sp>
                  <p:nvSpPr>
                    <p:cNvPr id="122" name="Rectangle 106"/>
                    <p:cNvSpPr>
                      <a:spLocks noChangeArrowheads="1"/>
                    </p:cNvSpPr>
                    <p:nvPr userDrawn="1"/>
                  </p:nvSpPr>
                  <p:spPr bwMode="auto">
                    <a:xfrm rot="5400000">
                      <a:off x="3781426" y="786060"/>
                      <a:ext cx="7558088" cy="10688638"/>
                    </a:xfrm>
                    <a:prstGeom prst="rect">
                      <a:avLst/>
                    </a:prstGeom>
                    <a:noFill/>
                    <a:ln w="6350">
                      <a:solidFill>
                        <a:srgbClr val="FF0000"/>
                      </a:solidFill>
                      <a:prstDash val="sysDot"/>
                      <a:miter lim="800000"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ja-JP" altLang="en-US"/>
                    </a:p>
                  </p:txBody>
                </p:sp>
                <p:sp>
                  <p:nvSpPr>
                    <p:cNvPr id="123" name="Rectangle 107"/>
                    <p:cNvSpPr>
                      <a:spLocks noChangeArrowheads="1"/>
                    </p:cNvSpPr>
                    <p:nvPr userDrawn="1"/>
                  </p:nvSpPr>
                  <p:spPr bwMode="auto">
                    <a:xfrm rot="5400000">
                      <a:off x="3673476" y="678110"/>
                      <a:ext cx="7773988" cy="10904538"/>
                    </a:xfrm>
                    <a:prstGeom prst="rect">
                      <a:avLst/>
                    </a:prstGeom>
                    <a:noFill/>
                    <a:ln w="6350">
                      <a:solidFill>
                        <a:schemeClr val="tx1"/>
                      </a:solidFill>
                      <a:prstDash val="solid"/>
                      <a:miter lim="800000"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ja-JP" altLang="en-US"/>
                    </a:p>
                  </p:txBody>
                </p:sp>
              </p:grpSp>
            </p:grpSp>
          </p:grpSp>
          <p:sp>
            <p:nvSpPr>
              <p:cNvPr id="50" name="テキスト ボックス 49"/>
              <p:cNvSpPr txBox="1"/>
              <p:nvPr userDrawn="1"/>
            </p:nvSpPr>
            <p:spPr>
              <a:xfrm>
                <a:off x="575086" y="846909"/>
                <a:ext cx="4032448" cy="8463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>
                  <a:lnSpc>
                    <a:spcPct val="150000"/>
                  </a:lnSpc>
                  <a:spcBef>
                    <a:spcPts val="600"/>
                  </a:spcBef>
                </a:pPr>
                <a:r>
                  <a:rPr lang="en-US" altLang="ja-JP" sz="1400" dirty="0">
                    <a:solidFill>
                      <a:srgbClr val="0070C0"/>
                    </a:solidFill>
                    <a:latin typeface="メイリオ" panose="020B0604030504040204" pitchFamily="50" charset="-128"/>
                    <a:ea typeface="メイリオ" panose="020B0604030504040204" pitchFamily="50" charset="-128"/>
                  </a:rPr>
                  <a:t>※※Mac</a:t>
                </a:r>
                <a:r>
                  <a:rPr lang="ja-JP" altLang="en-US" sz="1400" dirty="0" err="1">
                    <a:solidFill>
                      <a:srgbClr val="0070C0"/>
                    </a:solidFill>
                    <a:latin typeface="メイリオ" panose="020B0604030504040204" pitchFamily="50" charset="-128"/>
                    <a:ea typeface="メイリオ" panose="020B0604030504040204" pitchFamily="50" charset="-128"/>
                  </a:rPr>
                  <a:t>での</a:t>
                </a:r>
                <a:r>
                  <a:rPr lang="ja-JP" altLang="en-US" sz="1400" dirty="0">
                    <a:solidFill>
                      <a:srgbClr val="0070C0"/>
                    </a:solidFill>
                    <a:latin typeface="メイリオ" panose="020B0604030504040204" pitchFamily="50" charset="-128"/>
                    <a:ea typeface="メイリオ" panose="020B0604030504040204" pitchFamily="50" charset="-128"/>
                  </a:rPr>
                  <a:t>操作確認はしておりません。</a:t>
                </a:r>
                <a:endParaRPr lang="en-US" altLang="ja-JP" sz="1400" dirty="0">
                  <a:solidFill>
                    <a:srgbClr val="0070C0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endParaRPr>
              </a:p>
              <a:p>
                <a:pPr algn="l"/>
                <a:r>
                  <a:rPr lang="en-US" altLang="ja-JP" sz="1400" dirty="0">
                    <a:solidFill>
                      <a:srgbClr val="0070C0"/>
                    </a:solidFill>
                    <a:latin typeface="メイリオ" panose="020B0604030504040204" pitchFamily="50" charset="-128"/>
                    <a:ea typeface="メイリオ" panose="020B0604030504040204" pitchFamily="50" charset="-128"/>
                  </a:rPr>
                  <a:t>※※PC</a:t>
                </a:r>
                <a:r>
                  <a:rPr lang="ja-JP" altLang="en-US" sz="1400" dirty="0">
                    <a:solidFill>
                      <a:srgbClr val="0070C0"/>
                    </a:solidFill>
                    <a:latin typeface="メイリオ" panose="020B0604030504040204" pitchFamily="50" charset="-128"/>
                    <a:ea typeface="メイリオ" panose="020B0604030504040204" pitchFamily="50" charset="-128"/>
                  </a:rPr>
                  <a:t>環境によって正しく表示しない場合が</a:t>
                </a:r>
                <a:endParaRPr lang="en-US" altLang="ja-JP" sz="1400" dirty="0">
                  <a:solidFill>
                    <a:srgbClr val="0070C0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endParaRPr>
              </a:p>
              <a:p>
                <a:pPr algn="l"/>
                <a:r>
                  <a:rPr lang="ja-JP" altLang="en-US" sz="1400" dirty="0">
                    <a:solidFill>
                      <a:srgbClr val="0070C0"/>
                    </a:solidFill>
                    <a:latin typeface="メイリオ" panose="020B0604030504040204" pitchFamily="50" charset="-128"/>
                    <a:ea typeface="メイリオ" panose="020B0604030504040204" pitchFamily="50" charset="-128"/>
                  </a:rPr>
                  <a:t>　　ございますが、保証はできかねます。</a:t>
                </a:r>
                <a:endParaRPr kumimoji="1" lang="ja-JP" altLang="en-US" sz="1400" dirty="0">
                  <a:solidFill>
                    <a:srgbClr val="0070C0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endParaRPr>
              </a:p>
            </p:txBody>
          </p:sp>
          <p:grpSp>
            <p:nvGrpSpPr>
              <p:cNvPr id="51" name="グループ化 50"/>
              <p:cNvGrpSpPr/>
              <p:nvPr userDrawn="1"/>
            </p:nvGrpSpPr>
            <p:grpSpPr>
              <a:xfrm>
                <a:off x="12879940" y="441283"/>
                <a:ext cx="2736305" cy="861968"/>
                <a:chOff x="107776" y="1152550"/>
                <a:chExt cx="2736305" cy="861968"/>
              </a:xfrm>
            </p:grpSpPr>
            <p:sp>
              <p:nvSpPr>
                <p:cNvPr id="52" name="テキスト ボックス 51"/>
                <p:cNvSpPr txBox="1"/>
                <p:nvPr userDrawn="1"/>
              </p:nvSpPr>
              <p:spPr>
                <a:xfrm>
                  <a:off x="183074" y="1224558"/>
                  <a:ext cx="2661007" cy="78996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l"/>
                  <a:r>
                    <a:rPr kumimoji="1" lang="ja-JP" altLang="en-US" sz="1400" dirty="0"/>
                    <a:t>ページ設定をご確認ください。</a:t>
                  </a:r>
                  <a:endParaRPr kumimoji="1" lang="en-US" altLang="ja-JP" sz="1400" dirty="0"/>
                </a:p>
                <a:p>
                  <a:pPr algn="l">
                    <a:spcBef>
                      <a:spcPts val="200"/>
                    </a:spcBef>
                  </a:pPr>
                  <a:r>
                    <a:rPr kumimoji="1" lang="ja-JP" altLang="en-US" sz="1400" dirty="0"/>
                    <a:t>このテンプレートのページ設定は</a:t>
                  </a:r>
                  <a:endParaRPr kumimoji="1" lang="en-US" altLang="ja-JP" sz="1400" dirty="0"/>
                </a:p>
                <a:p>
                  <a:pPr algn="l">
                    <a:spcBef>
                      <a:spcPts val="200"/>
                    </a:spcBef>
                  </a:pPr>
                  <a:r>
                    <a:rPr kumimoji="1" lang="en-US" altLang="ja-JP" sz="1400" b="1" dirty="0">
                      <a:solidFill>
                        <a:srgbClr val="FF0000"/>
                      </a:solidFill>
                    </a:rPr>
                    <a:t>45cm×29.7cm</a:t>
                  </a:r>
                  <a:r>
                    <a:rPr kumimoji="1" lang="ja-JP" altLang="en-US" sz="1400" dirty="0"/>
                    <a:t>　です。</a:t>
                  </a:r>
                </a:p>
              </p:txBody>
            </p:sp>
            <p:sp>
              <p:nvSpPr>
                <p:cNvPr id="53" name="正方形/長方形 52"/>
                <p:cNvSpPr/>
                <p:nvPr userDrawn="1"/>
              </p:nvSpPr>
              <p:spPr bwMode="auto">
                <a:xfrm>
                  <a:off x="107776" y="1152550"/>
                  <a:ext cx="2661007" cy="861968"/>
                </a:xfrm>
                <a:prstGeom prst="rect">
                  <a:avLst/>
                </a:prstGeom>
                <a:noFill/>
                <a:ln w="6350" cap="flat" cmpd="sng" algn="ctr">
                  <a:solidFill>
                    <a:srgbClr val="00B0F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74295" tIns="8890" rIns="74295" bIns="889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ctr" defTabSz="1042988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1" lang="ja-JP" altLang="en-US" sz="2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34" charset="0"/>
                    <a:ea typeface="ＭＳ Ｐゴシック" pitchFamily="50" charset="-128"/>
                  </a:endParaRPr>
                </a:p>
              </p:txBody>
            </p:sp>
          </p:grpSp>
        </p:grpSp>
        <p:sp>
          <p:nvSpPr>
            <p:cNvPr id="62" name="Line 66">
              <a:extLst>
                <a:ext uri="{FF2B5EF4-FFF2-40B4-BE49-F238E27FC236}">
                  <a16:creationId xmlns:a16="http://schemas.microsoft.com/office/drawing/2014/main" id="{444193E8-9B4B-2EE9-FAF0-6FDB56F44C03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 rot="10800000">
              <a:off x="13717636" y="3767888"/>
              <a:ext cx="581025" cy="0"/>
            </a:xfrm>
            <a:prstGeom prst="line">
              <a:avLst/>
            </a:prstGeom>
            <a:noFill/>
            <a:ln w="6350">
              <a:solidFill>
                <a:srgbClr val="FF00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29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</a:endParaRPr>
            </a:p>
          </p:txBody>
        </p:sp>
        <p:sp>
          <p:nvSpPr>
            <p:cNvPr id="63" name="テキスト ボックス 62">
              <a:extLst>
                <a:ext uri="{FF2B5EF4-FFF2-40B4-BE49-F238E27FC236}">
                  <a16:creationId xmlns:a16="http://schemas.microsoft.com/office/drawing/2014/main" id="{8B3E5D42-F513-0F0F-7FA9-50E8D64848F6}"/>
                </a:ext>
              </a:extLst>
            </p:cNvPr>
            <p:cNvSpPr txBox="1"/>
            <p:nvPr userDrawn="1"/>
          </p:nvSpPr>
          <p:spPr>
            <a:xfrm>
              <a:off x="14311389" y="2906484"/>
              <a:ext cx="830997" cy="2880320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txBody>
            <a:bodyPr vert="eaVert" wrap="square" rtlCol="0">
              <a:spAutoFit/>
            </a:bodyPr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ja-JP" alt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</a:rPr>
                <a:t>　この</a:t>
              </a:r>
              <a:r>
                <a:rPr kumimoji="0" lang="ja-JP" alt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Arial" charset="0"/>
                </a:rPr>
                <a:t>赤線</a:t>
              </a:r>
              <a:r>
                <a:rPr kumimoji="0" lang="ja-JP" alt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</a:rPr>
                <a:t>が、断ち切り線です。</a:t>
              </a:r>
            </a:p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ja-JP" alt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</a:rPr>
                <a:t>　この線にて断裁し、実際の仕上がり</a:t>
              </a:r>
            </a:p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ja-JP" alt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</a:rPr>
                <a:t>　サイズとなります。</a:t>
              </a:r>
            </a:p>
          </p:txBody>
        </p:sp>
      </p:grpSp>
      <p:grpSp>
        <p:nvGrpSpPr>
          <p:cNvPr id="64" name="グループ化 63">
            <a:extLst>
              <a:ext uri="{FF2B5EF4-FFF2-40B4-BE49-F238E27FC236}">
                <a16:creationId xmlns:a16="http://schemas.microsoft.com/office/drawing/2014/main" id="{A0211E44-C458-B740-10D6-CD886F711578}"/>
              </a:ext>
            </a:extLst>
          </p:cNvPr>
          <p:cNvGrpSpPr/>
          <p:nvPr userDrawn="1"/>
        </p:nvGrpSpPr>
        <p:grpSpPr>
          <a:xfrm>
            <a:off x="2556396" y="5664494"/>
            <a:ext cx="360362" cy="935038"/>
            <a:chOff x="1747837" y="5664493"/>
            <a:chExt cx="360362" cy="935038"/>
          </a:xfrm>
        </p:grpSpPr>
        <p:sp>
          <p:nvSpPr>
            <p:cNvPr id="65" name="Line 130">
              <a:extLst>
                <a:ext uri="{FF2B5EF4-FFF2-40B4-BE49-F238E27FC236}">
                  <a16:creationId xmlns:a16="http://schemas.microsoft.com/office/drawing/2014/main" id="{4FE164ED-B9CE-9B95-5100-AA6B5E342B72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 rot="5400000">
              <a:off x="1928018" y="5930402"/>
              <a:ext cx="0" cy="360362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ja-JP" altLang="en-US" sz="2900" dirty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66" name="Line 131">
              <a:extLst>
                <a:ext uri="{FF2B5EF4-FFF2-40B4-BE49-F238E27FC236}">
                  <a16:creationId xmlns:a16="http://schemas.microsoft.com/office/drawing/2014/main" id="{F9F8BB38-EB33-3374-C630-1F4D2B51B2BA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 rot="5400000">
              <a:off x="1461292" y="6132012"/>
              <a:ext cx="935038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ja-JP" altLang="en-US" sz="2900" dirty="0">
                <a:solidFill>
                  <a:srgbClr val="000000"/>
                </a:solidFill>
                <a:latin typeface="Arial" charset="0"/>
              </a:endParaRPr>
            </a:p>
          </p:txBody>
        </p:sp>
      </p:grpSp>
      <p:grpSp>
        <p:nvGrpSpPr>
          <p:cNvPr id="67" name="グループ化 66">
            <a:extLst>
              <a:ext uri="{FF2B5EF4-FFF2-40B4-BE49-F238E27FC236}">
                <a16:creationId xmlns:a16="http://schemas.microsoft.com/office/drawing/2014/main" id="{246990D6-001B-EC88-1DE8-DF2EA8611F19}"/>
              </a:ext>
            </a:extLst>
          </p:cNvPr>
          <p:cNvGrpSpPr/>
          <p:nvPr userDrawn="1"/>
        </p:nvGrpSpPr>
        <p:grpSpPr>
          <a:xfrm>
            <a:off x="13825588" y="5664495"/>
            <a:ext cx="360362" cy="935038"/>
            <a:chOff x="12997806" y="5664495"/>
            <a:chExt cx="360362" cy="935038"/>
          </a:xfrm>
        </p:grpSpPr>
        <p:sp>
          <p:nvSpPr>
            <p:cNvPr id="68" name="Line 130">
              <a:extLst>
                <a:ext uri="{FF2B5EF4-FFF2-40B4-BE49-F238E27FC236}">
                  <a16:creationId xmlns:a16="http://schemas.microsoft.com/office/drawing/2014/main" id="{72537561-3490-09B7-6D98-1F34ACC11406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 rot="5400000">
              <a:off x="13177987" y="5930403"/>
              <a:ext cx="0" cy="360362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ja-JP" altLang="en-US" sz="2900" dirty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69" name="Line 131">
              <a:extLst>
                <a:ext uri="{FF2B5EF4-FFF2-40B4-BE49-F238E27FC236}">
                  <a16:creationId xmlns:a16="http://schemas.microsoft.com/office/drawing/2014/main" id="{C719466E-468F-469F-3DCA-005A71087D67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 rot="5400000">
              <a:off x="12699908" y="6132014"/>
              <a:ext cx="935038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ja-JP" altLang="en-US" sz="2900" dirty="0">
                <a:solidFill>
                  <a:srgbClr val="000000"/>
                </a:solidFill>
                <a:latin typeface="Arial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780913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</p:sldLayoutIdLst>
  <p:txStyles>
    <p:titleStyle>
      <a:lvl1pPr algn="ctr" defTabSz="1474788" rtl="0" fontAlgn="base">
        <a:spcBef>
          <a:spcPct val="0"/>
        </a:spcBef>
        <a:spcAft>
          <a:spcPct val="0"/>
        </a:spcAft>
        <a:defRPr kumimoji="1" sz="7100">
          <a:solidFill>
            <a:schemeClr val="tx2"/>
          </a:solidFill>
          <a:latin typeface="+mj-lt"/>
          <a:ea typeface="+mj-ea"/>
          <a:cs typeface="+mj-cs"/>
        </a:defRPr>
      </a:lvl1pPr>
      <a:lvl2pPr algn="ctr" defTabSz="1474788" rtl="0" fontAlgn="base">
        <a:spcBef>
          <a:spcPct val="0"/>
        </a:spcBef>
        <a:spcAft>
          <a:spcPct val="0"/>
        </a:spcAft>
        <a:defRPr kumimoji="1" sz="7100">
          <a:solidFill>
            <a:schemeClr val="tx2"/>
          </a:solidFill>
          <a:latin typeface="Arial" charset="0"/>
          <a:ea typeface="ＭＳ Ｐゴシック" pitchFamily="50" charset="-128"/>
        </a:defRPr>
      </a:lvl2pPr>
      <a:lvl3pPr algn="ctr" defTabSz="1474788" rtl="0" fontAlgn="base">
        <a:spcBef>
          <a:spcPct val="0"/>
        </a:spcBef>
        <a:spcAft>
          <a:spcPct val="0"/>
        </a:spcAft>
        <a:defRPr kumimoji="1" sz="7100">
          <a:solidFill>
            <a:schemeClr val="tx2"/>
          </a:solidFill>
          <a:latin typeface="Arial" charset="0"/>
          <a:ea typeface="ＭＳ Ｐゴシック" pitchFamily="50" charset="-128"/>
        </a:defRPr>
      </a:lvl3pPr>
      <a:lvl4pPr algn="ctr" defTabSz="1474788" rtl="0" fontAlgn="base">
        <a:spcBef>
          <a:spcPct val="0"/>
        </a:spcBef>
        <a:spcAft>
          <a:spcPct val="0"/>
        </a:spcAft>
        <a:defRPr kumimoji="1" sz="7100">
          <a:solidFill>
            <a:schemeClr val="tx2"/>
          </a:solidFill>
          <a:latin typeface="Arial" charset="0"/>
          <a:ea typeface="ＭＳ Ｐゴシック" pitchFamily="50" charset="-128"/>
        </a:defRPr>
      </a:lvl4pPr>
      <a:lvl5pPr algn="ctr" defTabSz="1474788" rtl="0" fontAlgn="base">
        <a:spcBef>
          <a:spcPct val="0"/>
        </a:spcBef>
        <a:spcAft>
          <a:spcPct val="0"/>
        </a:spcAft>
        <a:defRPr kumimoji="1" sz="7100">
          <a:solidFill>
            <a:schemeClr val="tx2"/>
          </a:solidFill>
          <a:latin typeface="Arial" charset="0"/>
          <a:ea typeface="ＭＳ Ｐゴシック" pitchFamily="50" charset="-128"/>
        </a:defRPr>
      </a:lvl5pPr>
      <a:lvl6pPr marL="457200" algn="ctr" defTabSz="1474788" rtl="0" fontAlgn="base">
        <a:spcBef>
          <a:spcPct val="0"/>
        </a:spcBef>
        <a:spcAft>
          <a:spcPct val="0"/>
        </a:spcAft>
        <a:defRPr kumimoji="1" sz="7100">
          <a:solidFill>
            <a:schemeClr val="tx2"/>
          </a:solidFill>
          <a:latin typeface="Arial" charset="0"/>
          <a:ea typeface="ＭＳ Ｐゴシック" pitchFamily="50" charset="-128"/>
        </a:defRPr>
      </a:lvl6pPr>
      <a:lvl7pPr marL="914400" algn="ctr" defTabSz="1474788" rtl="0" fontAlgn="base">
        <a:spcBef>
          <a:spcPct val="0"/>
        </a:spcBef>
        <a:spcAft>
          <a:spcPct val="0"/>
        </a:spcAft>
        <a:defRPr kumimoji="1" sz="7100">
          <a:solidFill>
            <a:schemeClr val="tx2"/>
          </a:solidFill>
          <a:latin typeface="Arial" charset="0"/>
          <a:ea typeface="ＭＳ Ｐゴシック" pitchFamily="50" charset="-128"/>
        </a:defRPr>
      </a:lvl7pPr>
      <a:lvl8pPr marL="1371600" algn="ctr" defTabSz="1474788" rtl="0" fontAlgn="base">
        <a:spcBef>
          <a:spcPct val="0"/>
        </a:spcBef>
        <a:spcAft>
          <a:spcPct val="0"/>
        </a:spcAft>
        <a:defRPr kumimoji="1" sz="7100">
          <a:solidFill>
            <a:schemeClr val="tx2"/>
          </a:solidFill>
          <a:latin typeface="Arial" charset="0"/>
          <a:ea typeface="ＭＳ Ｐゴシック" pitchFamily="50" charset="-128"/>
        </a:defRPr>
      </a:lvl8pPr>
      <a:lvl9pPr marL="1828800" algn="ctr" defTabSz="1474788" rtl="0" fontAlgn="base">
        <a:spcBef>
          <a:spcPct val="0"/>
        </a:spcBef>
        <a:spcAft>
          <a:spcPct val="0"/>
        </a:spcAft>
        <a:defRPr kumimoji="1" sz="7100">
          <a:solidFill>
            <a:schemeClr val="tx2"/>
          </a:solidFill>
          <a:latin typeface="Arial" charset="0"/>
          <a:ea typeface="ＭＳ Ｐゴシック" pitchFamily="50" charset="-128"/>
        </a:defRPr>
      </a:lvl9pPr>
    </p:titleStyle>
    <p:bodyStyle>
      <a:lvl1pPr marL="552450" indent="-552450" algn="l" defTabSz="1474788" rtl="0" fontAlgn="base">
        <a:spcBef>
          <a:spcPct val="20000"/>
        </a:spcBef>
        <a:spcAft>
          <a:spcPct val="0"/>
        </a:spcAft>
        <a:buChar char="•"/>
        <a:defRPr kumimoji="1" sz="5200">
          <a:solidFill>
            <a:schemeClr val="tx1"/>
          </a:solidFill>
          <a:latin typeface="+mn-lt"/>
          <a:ea typeface="+mn-ea"/>
          <a:cs typeface="+mn-cs"/>
        </a:defRPr>
      </a:lvl1pPr>
      <a:lvl2pPr marL="1198563" indent="-460375" algn="l" defTabSz="1474788" rtl="0" fontAlgn="base">
        <a:spcBef>
          <a:spcPct val="20000"/>
        </a:spcBef>
        <a:spcAft>
          <a:spcPct val="0"/>
        </a:spcAft>
        <a:buChar char="–"/>
        <a:defRPr kumimoji="1" sz="4500">
          <a:solidFill>
            <a:schemeClr val="tx1"/>
          </a:solidFill>
          <a:latin typeface="+mn-lt"/>
          <a:ea typeface="+mn-ea"/>
        </a:defRPr>
      </a:lvl2pPr>
      <a:lvl3pPr marL="1844675" indent="-369888" algn="l" defTabSz="1474788" rtl="0" fontAlgn="base">
        <a:spcBef>
          <a:spcPct val="20000"/>
        </a:spcBef>
        <a:spcAft>
          <a:spcPct val="0"/>
        </a:spcAft>
        <a:buChar char="•"/>
        <a:defRPr kumimoji="1" sz="3900">
          <a:solidFill>
            <a:schemeClr val="tx1"/>
          </a:solidFill>
          <a:latin typeface="+mn-lt"/>
          <a:ea typeface="+mn-ea"/>
        </a:defRPr>
      </a:lvl3pPr>
      <a:lvl4pPr marL="2581275" indent="-368300" algn="l" defTabSz="1474788" rtl="0" fontAlgn="base">
        <a:spcBef>
          <a:spcPct val="20000"/>
        </a:spcBef>
        <a:spcAft>
          <a:spcPct val="0"/>
        </a:spcAft>
        <a:buChar char="–"/>
        <a:defRPr kumimoji="1" sz="3200">
          <a:solidFill>
            <a:schemeClr val="tx1"/>
          </a:solidFill>
          <a:latin typeface="+mn-lt"/>
          <a:ea typeface="+mn-ea"/>
        </a:defRPr>
      </a:lvl4pPr>
      <a:lvl5pPr marL="3319463" indent="-369888" algn="l" defTabSz="1474788" rtl="0" fontAlgn="base">
        <a:spcBef>
          <a:spcPct val="20000"/>
        </a:spcBef>
        <a:spcAft>
          <a:spcPct val="0"/>
        </a:spcAft>
        <a:buChar char="»"/>
        <a:defRPr kumimoji="1" sz="3200">
          <a:solidFill>
            <a:schemeClr val="tx1"/>
          </a:solidFill>
          <a:latin typeface="+mn-lt"/>
          <a:ea typeface="+mn-ea"/>
        </a:defRPr>
      </a:lvl5pPr>
      <a:lvl6pPr marL="3776663" indent="-369888" algn="l" defTabSz="1474788" rtl="0" fontAlgn="base">
        <a:spcBef>
          <a:spcPct val="20000"/>
        </a:spcBef>
        <a:spcAft>
          <a:spcPct val="0"/>
        </a:spcAft>
        <a:buChar char="»"/>
        <a:defRPr kumimoji="1" sz="3200">
          <a:solidFill>
            <a:schemeClr val="tx1"/>
          </a:solidFill>
          <a:latin typeface="+mn-lt"/>
          <a:ea typeface="+mn-ea"/>
        </a:defRPr>
      </a:lvl6pPr>
      <a:lvl7pPr marL="4233863" indent="-369888" algn="l" defTabSz="1474788" rtl="0" fontAlgn="base">
        <a:spcBef>
          <a:spcPct val="20000"/>
        </a:spcBef>
        <a:spcAft>
          <a:spcPct val="0"/>
        </a:spcAft>
        <a:buChar char="»"/>
        <a:defRPr kumimoji="1" sz="3200">
          <a:solidFill>
            <a:schemeClr val="tx1"/>
          </a:solidFill>
          <a:latin typeface="+mn-lt"/>
          <a:ea typeface="+mn-ea"/>
        </a:defRPr>
      </a:lvl7pPr>
      <a:lvl8pPr marL="4691063" indent="-369888" algn="l" defTabSz="1474788" rtl="0" fontAlgn="base">
        <a:spcBef>
          <a:spcPct val="20000"/>
        </a:spcBef>
        <a:spcAft>
          <a:spcPct val="0"/>
        </a:spcAft>
        <a:buChar char="»"/>
        <a:defRPr kumimoji="1" sz="3200">
          <a:solidFill>
            <a:schemeClr val="tx1"/>
          </a:solidFill>
          <a:latin typeface="+mn-lt"/>
          <a:ea typeface="+mn-ea"/>
        </a:defRPr>
      </a:lvl8pPr>
      <a:lvl9pPr marL="5148263" indent="-369888" algn="l" defTabSz="1474788" rtl="0" fontAlgn="base">
        <a:spcBef>
          <a:spcPct val="20000"/>
        </a:spcBef>
        <a:spcAft>
          <a:spcPct val="0"/>
        </a:spcAft>
        <a:buChar char="»"/>
        <a:defRPr kumimoji="1" sz="32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図 3">
            <a:extLst>
              <a:ext uri="{FF2B5EF4-FFF2-40B4-BE49-F238E27FC236}">
                <a16:creationId xmlns:a16="http://schemas.microsoft.com/office/drawing/2014/main" id="{D62F0420-9DF8-F720-CB69-783932648B08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6276" y="552687"/>
            <a:ext cx="13249472" cy="95880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6901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29050077"/>
      </p:ext>
    </p:extLst>
  </p:cSld>
  <p:clrMapOvr>
    <a:masterClrMapping/>
  </p:clrMapOvr>
</p:sld>
</file>

<file path=ppt/theme/theme1.xml><?xml version="1.0" encoding="utf-8"?>
<a:theme xmlns:a="http://schemas.openxmlformats.org/drawingml/2006/main" name="2_標準デザイン">
  <a:themeElements>
    <a:clrScheme name="標準デザイン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標準デザイン">
      <a:majorFont>
        <a:latin typeface="Arial"/>
        <a:ea typeface="ＭＳ Ｐゴシック"/>
        <a:cs typeface=""/>
      </a:majorFont>
      <a:minorFont>
        <a:latin typeface="Arial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6350" cap="flat" cmpd="sng" algn="ctr">
          <a:solidFill>
            <a:srgbClr val="FF00FF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1474788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ja-JP" altLang="en-US" sz="29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pitchFamily="50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6350" cap="flat" cmpd="sng" algn="ctr">
          <a:solidFill>
            <a:srgbClr val="FF00FF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1474788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ja-JP" altLang="en-US" sz="29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pitchFamily="50" charset="-128"/>
          </a:defRPr>
        </a:defPPr>
      </a:lstStyle>
    </a:lnDef>
  </a:objectDefaults>
  <a:extraClrSchemeLst>
    <a:extraClrScheme>
      <a:clrScheme name="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デザインの設定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446</TotalTime>
  <Words>0</Words>
  <Application>Microsoft Office PowerPoint</Application>
  <PresentationFormat>ユーザー設定</PresentationFormat>
  <Paragraphs>0</Paragraphs>
  <Slides>2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3</vt:i4>
      </vt:variant>
      <vt:variant>
        <vt:lpstr>テーマ</vt:lpstr>
      </vt:variant>
      <vt:variant>
        <vt:i4>2</vt:i4>
      </vt:variant>
      <vt:variant>
        <vt:lpstr>スライド タイトル</vt:lpstr>
      </vt:variant>
      <vt:variant>
        <vt:i4>2</vt:i4>
      </vt:variant>
    </vt:vector>
  </HeadingPairs>
  <TitlesOfParts>
    <vt:vector size="7" baseType="lpstr">
      <vt:lpstr>ＭＳ Ｐゴシック</vt:lpstr>
      <vt:lpstr>メイリオ</vt:lpstr>
      <vt:lpstr>Arial</vt:lpstr>
      <vt:lpstr>2_標準デザイン</vt:lpstr>
      <vt:lpstr>デザインの設定</vt:lpstr>
      <vt:lpstr>PowerPoint プレゼンテーション</vt:lpstr>
      <vt:lpstr>PowerPoint プレゼンテーション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DM本舗</dc:creator>
  <cp:lastModifiedBy>murosono</cp:lastModifiedBy>
  <cp:revision>40</cp:revision>
  <dcterms:created xsi:type="dcterms:W3CDTF">2011-09-10T02:34:56Z</dcterms:created>
  <dcterms:modified xsi:type="dcterms:W3CDTF">2024-02-13T07:01:01Z</dcterms:modified>
</cp:coreProperties>
</file>