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62020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51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468" y="78"/>
      </p:cViewPr>
      <p:guideLst>
        <p:guide orient="horz" pos="3368"/>
        <p:guide pos="51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グループ化 84"/>
          <p:cNvGrpSpPr/>
          <p:nvPr userDrawn="1"/>
        </p:nvGrpSpPr>
        <p:grpSpPr>
          <a:xfrm>
            <a:off x="13719753" y="9909423"/>
            <a:ext cx="468313" cy="468313"/>
            <a:chOff x="8011319" y="6244804"/>
            <a:chExt cx="468313" cy="468313"/>
          </a:xfrm>
        </p:grpSpPr>
        <p:sp>
          <p:nvSpPr>
            <p:cNvPr id="8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0" name="グループ化 89"/>
          <p:cNvGrpSpPr/>
          <p:nvPr userDrawn="1"/>
        </p:nvGrpSpPr>
        <p:grpSpPr>
          <a:xfrm rot="16200000">
            <a:off x="13716185" y="1880820"/>
            <a:ext cx="468313" cy="468313"/>
            <a:chOff x="8011319" y="6244804"/>
            <a:chExt cx="468313" cy="468313"/>
          </a:xfrm>
        </p:grpSpPr>
        <p:sp>
          <p:nvSpPr>
            <p:cNvPr id="9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5" name="グループ化 94"/>
          <p:cNvGrpSpPr/>
          <p:nvPr userDrawn="1"/>
        </p:nvGrpSpPr>
        <p:grpSpPr>
          <a:xfrm rot="10800000">
            <a:off x="2556853" y="1883198"/>
            <a:ext cx="468313" cy="468313"/>
            <a:chOff x="8011319" y="6244804"/>
            <a:chExt cx="468313" cy="468313"/>
          </a:xfrm>
        </p:grpSpPr>
        <p:sp>
          <p:nvSpPr>
            <p:cNvPr id="9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0" name="グループ化 99"/>
          <p:cNvGrpSpPr/>
          <p:nvPr userDrawn="1"/>
        </p:nvGrpSpPr>
        <p:grpSpPr>
          <a:xfrm rot="5400000">
            <a:off x="2559085" y="9912516"/>
            <a:ext cx="468313" cy="468313"/>
            <a:chOff x="8011319" y="6244804"/>
            <a:chExt cx="468313" cy="468313"/>
          </a:xfrm>
        </p:grpSpPr>
        <p:sp>
          <p:nvSpPr>
            <p:cNvPr id="10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8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20" y="90116"/>
            <a:ext cx="1006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1DCB16DB-F8F5-3EF8-2102-D2D67FE4A0A0}"/>
              </a:ext>
            </a:extLst>
          </p:cNvPr>
          <p:cNvGrpSpPr/>
          <p:nvPr userDrawn="1"/>
        </p:nvGrpSpPr>
        <p:grpSpPr>
          <a:xfrm rot="5400000">
            <a:off x="8173392" y="1543849"/>
            <a:ext cx="360362" cy="935038"/>
            <a:chOff x="1747837" y="5664493"/>
            <a:chExt cx="360362" cy="935038"/>
          </a:xfrm>
        </p:grpSpPr>
        <p:sp>
          <p:nvSpPr>
            <p:cNvPr id="56" name="Line 130">
              <a:extLst>
                <a:ext uri="{FF2B5EF4-FFF2-40B4-BE49-F238E27FC236}">
                  <a16:creationId xmlns:a16="http://schemas.microsoft.com/office/drawing/2014/main" id="{9D161277-47AB-6812-1789-AD4155AF17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7" name="Line 131">
              <a:extLst>
                <a:ext uri="{FF2B5EF4-FFF2-40B4-BE49-F238E27FC236}">
                  <a16:creationId xmlns:a16="http://schemas.microsoft.com/office/drawing/2014/main" id="{AECAB156-92B4-E429-A500-24303D4CD8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2D221389-9BBA-22E7-F3EE-9DD6572F9B89}"/>
              </a:ext>
            </a:extLst>
          </p:cNvPr>
          <p:cNvGrpSpPr/>
          <p:nvPr userDrawn="1"/>
        </p:nvGrpSpPr>
        <p:grpSpPr>
          <a:xfrm rot="5400000">
            <a:off x="8173392" y="9759938"/>
            <a:ext cx="360362" cy="935038"/>
            <a:chOff x="1747837" y="5664493"/>
            <a:chExt cx="360362" cy="935038"/>
          </a:xfrm>
        </p:grpSpPr>
        <p:sp>
          <p:nvSpPr>
            <p:cNvPr id="60" name="Line 130">
              <a:extLst>
                <a:ext uri="{FF2B5EF4-FFF2-40B4-BE49-F238E27FC236}">
                  <a16:creationId xmlns:a16="http://schemas.microsoft.com/office/drawing/2014/main" id="{3A69F9C4-ED22-7712-F243-DA4D1AF605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1" name="Line 131">
              <a:extLst>
                <a:ext uri="{FF2B5EF4-FFF2-40B4-BE49-F238E27FC236}">
                  <a16:creationId xmlns:a16="http://schemas.microsoft.com/office/drawing/2014/main" id="{CAFB0C26-DE02-C10C-DD7D-AECE88D2EB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B41D3A5-BDA1-1047-DD53-54E6BB9614EC}"/>
              </a:ext>
            </a:extLst>
          </p:cNvPr>
          <p:cNvGrpSpPr/>
          <p:nvPr userDrawn="1"/>
        </p:nvGrpSpPr>
        <p:grpSpPr>
          <a:xfrm>
            <a:off x="575086" y="109030"/>
            <a:ext cx="15041159" cy="10054150"/>
            <a:chOff x="575086" y="109030"/>
            <a:chExt cx="15041159" cy="10054150"/>
          </a:xfrm>
        </p:grpSpPr>
        <p:grpSp>
          <p:nvGrpSpPr>
            <p:cNvPr id="2" name="グループ化 1"/>
            <p:cNvGrpSpPr/>
            <p:nvPr userDrawn="1"/>
          </p:nvGrpSpPr>
          <p:grpSpPr>
            <a:xfrm>
              <a:off x="575086" y="109030"/>
              <a:ext cx="15041159" cy="10054150"/>
              <a:chOff x="575086" y="109030"/>
              <a:chExt cx="15041159" cy="10054150"/>
            </a:xfrm>
          </p:grpSpPr>
          <p:grpSp>
            <p:nvGrpSpPr>
              <p:cNvPr id="109" name="グループ化 108"/>
              <p:cNvGrpSpPr/>
              <p:nvPr userDrawn="1"/>
            </p:nvGrpSpPr>
            <p:grpSpPr>
              <a:xfrm>
                <a:off x="1565692" y="109030"/>
                <a:ext cx="13808128" cy="10054150"/>
                <a:chOff x="754297" y="109030"/>
                <a:chExt cx="13808128" cy="10054150"/>
              </a:xfrm>
            </p:grpSpPr>
            <p:sp>
              <p:nvSpPr>
                <p:cNvPr id="110" name="下矢印 109"/>
                <p:cNvSpPr/>
                <p:nvPr userDrawn="1"/>
              </p:nvSpPr>
              <p:spPr bwMode="auto">
                <a:xfrm>
                  <a:off x="7445604" y="682536"/>
                  <a:ext cx="258304" cy="361197"/>
                </a:xfrm>
                <a:prstGeom prst="downArrow">
                  <a:avLst/>
                </a:prstGeom>
                <a:solidFill>
                  <a:srgbClr val="FF00FF"/>
                </a:solidFill>
                <a:ln w="635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9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sp>
              <p:nvSpPr>
                <p:cNvPr id="111" name="テキスト ボックス 110"/>
                <p:cNvSpPr txBox="1"/>
                <p:nvPr userDrawn="1"/>
              </p:nvSpPr>
              <p:spPr>
                <a:xfrm>
                  <a:off x="4138613" y="109030"/>
                  <a:ext cx="7416824" cy="6463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00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800" dirty="0"/>
                    <a:t>デザインが完成しましたら、スライドマスターを表示させ、</a:t>
                  </a:r>
                  <a:endParaRPr kumimoji="1" lang="en-US" altLang="ja-JP" sz="1800" dirty="0"/>
                </a:p>
                <a:p>
                  <a:pPr algn="l"/>
                  <a:r>
                    <a:rPr kumimoji="1" lang="ja-JP" altLang="en-US" sz="1800" dirty="0"/>
                    <a:t>このコメントを含む</a:t>
                  </a:r>
                  <a:r>
                    <a:rPr kumimoji="1" lang="en-US" altLang="ja-JP" sz="1800" dirty="0"/>
                    <a:t>【</a:t>
                  </a:r>
                  <a:r>
                    <a:rPr kumimoji="1" lang="ja-JP" altLang="en-US" sz="1800" dirty="0"/>
                    <a:t>グループ</a:t>
                  </a:r>
                  <a:r>
                    <a:rPr kumimoji="1" lang="en-US" altLang="ja-JP" sz="1800" dirty="0"/>
                    <a:t>】</a:t>
                  </a:r>
                  <a:r>
                    <a:rPr kumimoji="1" lang="ja-JP" altLang="en-US" sz="1800" dirty="0"/>
                    <a:t>を全て削除してからＰＤＦ化をお願いします。</a:t>
                  </a:r>
                </a:p>
              </p:txBody>
            </p:sp>
            <p:grpSp>
              <p:nvGrpSpPr>
                <p:cNvPr id="112" name="グループ化 111"/>
                <p:cNvGrpSpPr/>
                <p:nvPr userDrawn="1"/>
              </p:nvGrpSpPr>
              <p:grpSpPr>
                <a:xfrm>
                  <a:off x="754297" y="1088571"/>
                  <a:ext cx="13808128" cy="9074609"/>
                  <a:chOff x="754297" y="1088571"/>
                  <a:chExt cx="13808128" cy="9074609"/>
                </a:xfrm>
              </p:grpSpPr>
              <p:sp>
                <p:nvSpPr>
                  <p:cNvPr id="113" name="Text Box 10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5032978" y="1088571"/>
                    <a:ext cx="5040560" cy="78483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FF00FF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ja-JP" sz="1800" dirty="0">
                        <a:latin typeface="+mn-ea"/>
                        <a:ea typeface="+mn-ea"/>
                      </a:rPr>
                      <a:t>A4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厚紙ＤＭ　フチなし印刷用テンプレート横</a:t>
                    </a:r>
                    <a:endParaRPr lang="en-US" altLang="ja-JP" sz="1800" dirty="0">
                      <a:ea typeface="ＭＳ ゴシック" pitchFamily="49" charset="-128"/>
                    </a:endParaRPr>
                  </a:p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ja-JP" sz="1800" dirty="0">
                        <a:ea typeface="ＭＳ ゴシック" pitchFamily="49" charset="-128"/>
                      </a:rPr>
                      <a:t>【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広告面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】</a:t>
                    </a:r>
                    <a:endParaRPr lang="ja-JP" altLang="en-US" sz="1800" dirty="0">
                      <a:ea typeface="ＭＳ ゴシック" pitchFamily="49" charset="-128"/>
                    </a:endParaRPr>
                  </a:p>
                </p:txBody>
              </p:sp>
              <p:sp>
                <p:nvSpPr>
                  <p:cNvPr id="114" name="Text Box 6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3652642" y="5983578"/>
                    <a:ext cx="909783" cy="4179602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 cap="rnd" algn="ctr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/>
                    <a:r>
                      <a:rPr lang="ja-JP" altLang="en-US" sz="1400" dirty="0"/>
                      <a:t>　この黒線まで、画像や背景の色を付けてください。</a:t>
                    </a:r>
                    <a:endParaRPr lang="en-US" altLang="ja-JP" sz="1400" dirty="0"/>
                  </a:p>
                  <a:p>
                    <a:pPr algn="just"/>
                    <a:r>
                      <a:rPr lang="ja-JP" altLang="en-US" sz="1400" dirty="0"/>
                      <a:t>　（ヌリタシ）</a:t>
                    </a:r>
                    <a:endParaRPr lang="en-US" altLang="ja-JP" sz="1400" dirty="0"/>
                  </a:p>
                  <a:p>
                    <a:pPr algn="just"/>
                    <a:r>
                      <a:rPr lang="ja-JP" altLang="en-US" sz="1400" dirty="0"/>
                      <a:t>　フチなし印刷（フチが白くならない）が可能です。</a:t>
                    </a:r>
                  </a:p>
                </p:txBody>
              </p:sp>
              <p:sp>
                <p:nvSpPr>
                  <p:cNvPr id="117" name="テキスト ボックス 116"/>
                  <p:cNvSpPr txBox="1"/>
                  <p:nvPr userDrawn="1"/>
                </p:nvSpPr>
                <p:spPr>
                  <a:xfrm>
                    <a:off x="754297" y="6858868"/>
                    <a:ext cx="830997" cy="3025815"/>
                  </a:xfrm>
                  <a:prstGeom prst="rect">
                    <a:avLst/>
                  </a:prstGeom>
                  <a:noFill/>
                  <a:ln>
                    <a:solidFill>
                      <a:srgbClr val="0070C0"/>
                    </a:solidFill>
                  </a:ln>
                </p:spPr>
                <p:txBody>
                  <a:bodyPr vert="eaVert" wrap="square" rtlCol="0">
                    <a:spAutoFit/>
                  </a:bodyPr>
                  <a:lstStyle/>
                  <a:p>
                    <a:pPr algn="l"/>
                    <a:r>
                      <a:rPr kumimoji="1" lang="ja-JP" altLang="en-US" sz="1400" dirty="0"/>
                      <a:t>　この</a:t>
                    </a:r>
                    <a:r>
                      <a:rPr kumimoji="1" lang="ja-JP" altLang="en-US" sz="1400" dirty="0">
                        <a:solidFill>
                          <a:srgbClr val="0070C0"/>
                        </a:solidFill>
                      </a:rPr>
                      <a:t>青線</a:t>
                    </a:r>
                    <a:r>
                      <a:rPr kumimoji="1" lang="ja-JP" altLang="en-US" sz="1400" dirty="0"/>
                      <a:t>内に、切れてはいけない</a:t>
                    </a:r>
                  </a:p>
                  <a:p>
                    <a:pPr algn="l"/>
                    <a:r>
                      <a:rPr kumimoji="1" lang="ja-JP" altLang="en-US" sz="1400" dirty="0"/>
                      <a:t>　文字等を配置してください。</a:t>
                    </a:r>
                  </a:p>
                  <a:p>
                    <a:pPr algn="l"/>
                    <a:r>
                      <a:rPr kumimoji="1" lang="ja-JP" altLang="en-US" sz="1400" dirty="0"/>
                      <a:t>　断裁ズレがあっても安全な範囲です。</a:t>
                    </a:r>
                  </a:p>
                </p:txBody>
              </p:sp>
              <p:cxnSp>
                <p:nvCxnSpPr>
                  <p:cNvPr id="118" name="直線矢印コネクタ 117"/>
                  <p:cNvCxnSpPr/>
                  <p:nvPr userDrawn="1"/>
                </p:nvCxnSpPr>
                <p:spPr bwMode="auto">
                  <a:xfrm flipH="1">
                    <a:off x="13001626" y="7309197"/>
                    <a:ext cx="647699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sp>
                <p:nvSpPr>
                  <p:cNvPr id="119" name="Line 66"/>
                  <p:cNvSpPr>
                    <a:spLocks noChangeShapeType="1"/>
                  </p:cNvSpPr>
                  <p:nvPr userDrawn="1"/>
                </p:nvSpPr>
                <p:spPr bwMode="auto">
                  <a:xfrm>
                    <a:off x="1584761" y="7650956"/>
                    <a:ext cx="695325" cy="0"/>
                  </a:xfrm>
                  <a:prstGeom prst="line">
                    <a:avLst/>
                  </a:prstGeom>
                  <a:noFill/>
                  <a:ln w="6350">
                    <a:solidFill>
                      <a:srgbClr val="0070C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/>
                  <a:p>
                    <a:endParaRPr lang="ja-JP" altLang="en-US"/>
                  </a:p>
                </p:txBody>
              </p:sp>
              <p:grpSp>
                <p:nvGrpSpPr>
                  <p:cNvPr id="120" name="グループ化 119"/>
                  <p:cNvGrpSpPr/>
                  <p:nvPr userDrawn="1"/>
                </p:nvGrpSpPr>
                <p:grpSpPr>
                  <a:xfrm>
                    <a:off x="2108201" y="2243385"/>
                    <a:ext cx="10904538" cy="7773988"/>
                    <a:chOff x="2108201" y="2243385"/>
                    <a:chExt cx="10904538" cy="7773988"/>
                  </a:xfrm>
                </p:grpSpPr>
                <p:sp>
                  <p:nvSpPr>
                    <p:cNvPr id="121" name="Rectangle 105"/>
                    <p:cNvSpPr>
                      <a:spLocks noChangeArrowheads="1"/>
                    </p:cNvSpPr>
                    <p:nvPr userDrawn="1"/>
                  </p:nvSpPr>
                  <p:spPr bwMode="auto">
                    <a:xfrm rot="5400000">
                      <a:off x="3852470" y="856379"/>
                      <a:ext cx="7416000" cy="10548000"/>
                    </a:xfrm>
                    <a:prstGeom prst="rect">
                      <a:avLst/>
                    </a:prstGeom>
                    <a:noFill/>
                    <a:ln w="6350" cap="rnd">
                      <a:solidFill>
                        <a:srgbClr val="0070C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2" name="Rectangle 106"/>
                    <p:cNvSpPr>
                      <a:spLocks noChangeArrowheads="1"/>
                    </p:cNvSpPr>
                    <p:nvPr userDrawn="1"/>
                  </p:nvSpPr>
                  <p:spPr bwMode="auto">
                    <a:xfrm rot="5400000">
                      <a:off x="3781426" y="786060"/>
                      <a:ext cx="7558088" cy="10688638"/>
                    </a:xfrm>
                    <a:prstGeom prst="rect">
                      <a:avLst/>
                    </a:prstGeom>
                    <a:noFill/>
                    <a:ln w="6350">
                      <a:solidFill>
                        <a:srgbClr val="FF000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3" name="Rectangle 107"/>
                    <p:cNvSpPr>
                      <a:spLocks noChangeArrowheads="1"/>
                    </p:cNvSpPr>
                    <p:nvPr userDrawn="1"/>
                  </p:nvSpPr>
                  <p:spPr bwMode="auto">
                    <a:xfrm rot="5400000">
                      <a:off x="3673476" y="678110"/>
                      <a:ext cx="7773988" cy="10904538"/>
                    </a:xfrm>
                    <a:prstGeom prst="rect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prstDash val="solid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50" name="テキスト ボックス 49"/>
              <p:cNvSpPr txBox="1"/>
              <p:nvPr userDrawn="1"/>
            </p:nvSpPr>
            <p:spPr>
              <a:xfrm>
                <a:off x="575086" y="846909"/>
                <a:ext cx="4032448" cy="8463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※※Mac</a:t>
                </a:r>
                <a:r>
                  <a:rPr lang="ja-JP" altLang="en-US" sz="1400" dirty="0" err="1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での</a:t>
                </a:r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操作確認はしておりません。</a:t>
                </a:r>
                <a:endParaRPr lang="en-US" altLang="ja-JP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※※PC</a:t>
                </a:r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環境によって正しく表示しない場合が</a:t>
                </a:r>
                <a:endParaRPr lang="en-US" altLang="ja-JP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　　ございますが、保証はできかねます。</a:t>
                </a:r>
                <a:endParaRPr kumimoji="1" lang="ja-JP" altLang="en-US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grpSp>
            <p:nvGrpSpPr>
              <p:cNvPr id="51" name="グループ化 50"/>
              <p:cNvGrpSpPr/>
              <p:nvPr userDrawn="1"/>
            </p:nvGrpSpPr>
            <p:grpSpPr>
              <a:xfrm>
                <a:off x="12879940" y="441283"/>
                <a:ext cx="2736305" cy="861968"/>
                <a:chOff x="107776" y="1152550"/>
                <a:chExt cx="2736305" cy="861968"/>
              </a:xfrm>
            </p:grpSpPr>
            <p:sp>
              <p:nvSpPr>
                <p:cNvPr id="52" name="テキスト ボックス 51"/>
                <p:cNvSpPr txBox="1"/>
                <p:nvPr userDrawn="1"/>
              </p:nvSpPr>
              <p:spPr>
                <a:xfrm>
                  <a:off x="183074" y="1224558"/>
                  <a:ext cx="2661007" cy="7899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400" dirty="0"/>
                    <a:t>ページ設定をご確認ください。</a:t>
                  </a:r>
                  <a:endParaRPr kumimoji="1" lang="en-US" altLang="ja-JP" sz="1400" dirty="0"/>
                </a:p>
                <a:p>
                  <a:pPr algn="l">
                    <a:spcBef>
                      <a:spcPts val="200"/>
                    </a:spcBef>
                  </a:pPr>
                  <a:r>
                    <a:rPr kumimoji="1" lang="ja-JP" altLang="en-US" sz="1400" dirty="0"/>
                    <a:t>このテンプレートのページ設定は</a:t>
                  </a:r>
                  <a:endParaRPr kumimoji="1" lang="en-US" altLang="ja-JP" sz="1400" dirty="0"/>
                </a:p>
                <a:p>
                  <a:pPr algn="l">
                    <a:spcBef>
                      <a:spcPts val="200"/>
                    </a:spcBef>
                  </a:pPr>
                  <a:r>
                    <a:rPr kumimoji="1" lang="en-US" altLang="ja-JP" sz="1400" b="1" dirty="0">
                      <a:solidFill>
                        <a:srgbClr val="FF0000"/>
                      </a:solidFill>
                    </a:rPr>
                    <a:t>45cm×29.7cm</a:t>
                  </a:r>
                  <a:r>
                    <a:rPr kumimoji="1" lang="ja-JP" altLang="en-US" sz="1400" dirty="0"/>
                    <a:t>　です。</a:t>
                  </a:r>
                </a:p>
              </p:txBody>
            </p:sp>
            <p:sp>
              <p:nvSpPr>
                <p:cNvPr id="53" name="正方形/長方形 52"/>
                <p:cNvSpPr/>
                <p:nvPr userDrawn="1"/>
              </p:nvSpPr>
              <p:spPr bwMode="auto">
                <a:xfrm>
                  <a:off x="107776" y="1152550"/>
                  <a:ext cx="2661007" cy="861968"/>
                </a:xfrm>
                <a:prstGeom prst="rect">
                  <a:avLst/>
                </a:prstGeom>
                <a:noFill/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</p:grpSp>
        </p:grpSp>
        <p:sp>
          <p:nvSpPr>
            <p:cNvPr id="62" name="Line 66">
              <a:extLst>
                <a:ext uri="{FF2B5EF4-FFF2-40B4-BE49-F238E27FC236}">
                  <a16:creationId xmlns:a16="http://schemas.microsoft.com/office/drawing/2014/main" id="{444193E8-9B4B-2EE9-FAF0-6FDB56F44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10800000">
              <a:off x="13717636" y="3767888"/>
              <a:ext cx="581025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8B3E5D42-F513-0F0F-7FA9-50E8D64848F6}"/>
                </a:ext>
              </a:extLst>
            </p:cNvPr>
            <p:cNvSpPr txBox="1"/>
            <p:nvPr userDrawn="1"/>
          </p:nvSpPr>
          <p:spPr>
            <a:xfrm>
              <a:off x="14311389" y="2906484"/>
              <a:ext cx="830997" cy="28803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</a:t>
              </a: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charset="0"/>
                </a:rPr>
                <a:t>赤線</a:t>
              </a: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が、断ち切り線です。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この線にて断裁し、実際の仕上がり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サイズとなります。</a:t>
              </a: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A0211E44-C458-B740-10D6-CD886F711578}"/>
              </a:ext>
            </a:extLst>
          </p:cNvPr>
          <p:cNvGrpSpPr/>
          <p:nvPr userDrawn="1"/>
        </p:nvGrpSpPr>
        <p:grpSpPr>
          <a:xfrm>
            <a:off x="2556396" y="5664494"/>
            <a:ext cx="360362" cy="935038"/>
            <a:chOff x="1747837" y="5664493"/>
            <a:chExt cx="360362" cy="935038"/>
          </a:xfrm>
        </p:grpSpPr>
        <p:sp>
          <p:nvSpPr>
            <p:cNvPr id="65" name="Line 130">
              <a:extLst>
                <a:ext uri="{FF2B5EF4-FFF2-40B4-BE49-F238E27FC236}">
                  <a16:creationId xmlns:a16="http://schemas.microsoft.com/office/drawing/2014/main" id="{4FE164ED-B9CE-9B95-5100-AA6B5E342B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6" name="Line 131">
              <a:extLst>
                <a:ext uri="{FF2B5EF4-FFF2-40B4-BE49-F238E27FC236}">
                  <a16:creationId xmlns:a16="http://schemas.microsoft.com/office/drawing/2014/main" id="{F9F8BB38-EB33-3374-C630-1F4D2B51B2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246990D6-001B-EC88-1DE8-DF2EA8611F19}"/>
              </a:ext>
            </a:extLst>
          </p:cNvPr>
          <p:cNvGrpSpPr/>
          <p:nvPr userDrawn="1"/>
        </p:nvGrpSpPr>
        <p:grpSpPr>
          <a:xfrm>
            <a:off x="13825588" y="5664495"/>
            <a:ext cx="360362" cy="935038"/>
            <a:chOff x="12997806" y="5664495"/>
            <a:chExt cx="360362" cy="935038"/>
          </a:xfrm>
        </p:grpSpPr>
        <p:sp>
          <p:nvSpPr>
            <p:cNvPr id="68" name="Line 130">
              <a:extLst>
                <a:ext uri="{FF2B5EF4-FFF2-40B4-BE49-F238E27FC236}">
                  <a16:creationId xmlns:a16="http://schemas.microsoft.com/office/drawing/2014/main" id="{72537561-3490-09B7-6D98-1F34ACC114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3177987" y="5930403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9" name="Line 131">
              <a:extLst>
                <a:ext uri="{FF2B5EF4-FFF2-40B4-BE49-F238E27FC236}">
                  <a16:creationId xmlns:a16="http://schemas.microsoft.com/office/drawing/2014/main" id="{C719466E-468F-469F-3DCA-005A71087D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2699908" y="6132014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9AA4E0C6-F539-8D84-ECAC-30872B35B3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276" y="552687"/>
            <a:ext cx="13249472" cy="958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メイリオ</vt:lpstr>
      <vt:lpstr>Arial</vt:lpstr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40</cp:revision>
  <dcterms:created xsi:type="dcterms:W3CDTF">2011-09-10T02:34:56Z</dcterms:created>
  <dcterms:modified xsi:type="dcterms:W3CDTF">2024-02-13T07:09:01Z</dcterms:modified>
</cp:coreProperties>
</file>