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21599525" cy="16200438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946724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1893448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2840172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3786896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4733620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5680344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6627068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7573792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4" userDrawn="1">
          <p15:clr>
            <a:srgbClr val="A4A3A4"/>
          </p15:clr>
        </p15:guide>
        <p15:guide id="2" pos="6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0" autoAdjust="0"/>
    <p:restoredTop sz="98229" autoAdjust="0"/>
  </p:normalViewPr>
  <p:slideViewPr>
    <p:cSldViewPr showGuides="1">
      <p:cViewPr varScale="1">
        <p:scale>
          <a:sx n="48" d="100"/>
          <a:sy n="48" d="100"/>
        </p:scale>
        <p:origin x="1542" y="60"/>
      </p:cViewPr>
      <p:guideLst>
        <p:guide orient="horz" pos="5104"/>
        <p:guide pos="6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0" name="グループ化 65">
            <a:extLst>
              <a:ext uri="{FF2B5EF4-FFF2-40B4-BE49-F238E27FC236}">
                <a16:creationId xmlns:a16="http://schemas.microsoft.com/office/drawing/2014/main" id="{34F84863-0F7A-B569-B852-BC5D8FCC20FC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1754990" y="14131638"/>
            <a:ext cx="468313" cy="468313"/>
            <a:chOff x="8011319" y="6244804"/>
            <a:chExt cx="468313" cy="468313"/>
          </a:xfrm>
        </p:grpSpPr>
        <p:sp>
          <p:nvSpPr>
            <p:cNvPr id="391" name="Line 150">
              <a:extLst>
                <a:ext uri="{FF2B5EF4-FFF2-40B4-BE49-F238E27FC236}">
                  <a16:creationId xmlns:a16="http://schemas.microsoft.com/office/drawing/2014/main" id="{1CC9C8F0-1289-CAAC-7811-D635678250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2" name="Line 151">
              <a:extLst>
                <a:ext uri="{FF2B5EF4-FFF2-40B4-BE49-F238E27FC236}">
                  <a16:creationId xmlns:a16="http://schemas.microsoft.com/office/drawing/2014/main" id="{AFE92D22-4849-86A3-942C-5929962999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3" name="Line 152">
              <a:extLst>
                <a:ext uri="{FF2B5EF4-FFF2-40B4-BE49-F238E27FC236}">
                  <a16:creationId xmlns:a16="http://schemas.microsoft.com/office/drawing/2014/main" id="{0D885DC5-A639-F126-0A4E-2C44557995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4" name="Line 153">
              <a:extLst>
                <a:ext uri="{FF2B5EF4-FFF2-40B4-BE49-F238E27FC236}">
                  <a16:creationId xmlns:a16="http://schemas.microsoft.com/office/drawing/2014/main" id="{6735BF3F-CED8-4D8B-41C2-21981DCC10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395" name="グループ化 55">
            <a:extLst>
              <a:ext uri="{FF2B5EF4-FFF2-40B4-BE49-F238E27FC236}">
                <a16:creationId xmlns:a16="http://schemas.microsoft.com/office/drawing/2014/main" id="{4B57AA39-43C7-EE59-1889-F4DD9C1D6F54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1754990" y="2963891"/>
            <a:ext cx="468313" cy="468312"/>
            <a:chOff x="8011319" y="6244804"/>
            <a:chExt cx="468313" cy="468313"/>
          </a:xfrm>
        </p:grpSpPr>
        <p:sp>
          <p:nvSpPr>
            <p:cNvPr id="396" name="Line 150">
              <a:extLst>
                <a:ext uri="{FF2B5EF4-FFF2-40B4-BE49-F238E27FC236}">
                  <a16:creationId xmlns:a16="http://schemas.microsoft.com/office/drawing/2014/main" id="{5AB6CC9B-CA4C-B49A-2A86-DED3C39FB7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7" name="Line 151">
              <a:extLst>
                <a:ext uri="{FF2B5EF4-FFF2-40B4-BE49-F238E27FC236}">
                  <a16:creationId xmlns:a16="http://schemas.microsoft.com/office/drawing/2014/main" id="{F0CE8BA0-8AFD-D1D4-7D1B-297F3B89C4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8" name="Line 152">
              <a:extLst>
                <a:ext uri="{FF2B5EF4-FFF2-40B4-BE49-F238E27FC236}">
                  <a16:creationId xmlns:a16="http://schemas.microsoft.com/office/drawing/2014/main" id="{F8E22CEF-B27D-4A02-09A3-D8E92AD2F5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99" name="Line 153">
              <a:extLst>
                <a:ext uri="{FF2B5EF4-FFF2-40B4-BE49-F238E27FC236}">
                  <a16:creationId xmlns:a16="http://schemas.microsoft.com/office/drawing/2014/main" id="{BB943006-8995-D46D-B7E7-9C48F96652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00" name="グループ化 50">
            <a:extLst>
              <a:ext uri="{FF2B5EF4-FFF2-40B4-BE49-F238E27FC236}">
                <a16:creationId xmlns:a16="http://schemas.microsoft.com/office/drawing/2014/main" id="{F2FCC4D0-C6A7-A9C4-D032-1D17C2610C84}"/>
              </a:ext>
            </a:extLst>
          </p:cNvPr>
          <p:cNvGrpSpPr>
            <a:grpSpLocks/>
          </p:cNvGrpSpPr>
          <p:nvPr userDrawn="1"/>
        </p:nvGrpSpPr>
        <p:grpSpPr bwMode="auto">
          <a:xfrm rot="-5400000">
            <a:off x="17348634" y="2963891"/>
            <a:ext cx="468312" cy="468312"/>
            <a:chOff x="8011319" y="6244804"/>
            <a:chExt cx="468313" cy="468313"/>
          </a:xfrm>
        </p:grpSpPr>
        <p:sp>
          <p:nvSpPr>
            <p:cNvPr id="401" name="Line 150">
              <a:extLst>
                <a:ext uri="{FF2B5EF4-FFF2-40B4-BE49-F238E27FC236}">
                  <a16:creationId xmlns:a16="http://schemas.microsoft.com/office/drawing/2014/main" id="{2B633092-9A47-BE9B-09E5-3A778EB09B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2" name="Line 151">
              <a:extLst>
                <a:ext uri="{FF2B5EF4-FFF2-40B4-BE49-F238E27FC236}">
                  <a16:creationId xmlns:a16="http://schemas.microsoft.com/office/drawing/2014/main" id="{C2F6F701-583A-096B-08FB-B709C4C8B3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3" name="Line 152">
              <a:extLst>
                <a:ext uri="{FF2B5EF4-FFF2-40B4-BE49-F238E27FC236}">
                  <a16:creationId xmlns:a16="http://schemas.microsoft.com/office/drawing/2014/main" id="{6C5034CF-73C8-460E-F2F3-E72127414B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4" name="Line 153">
              <a:extLst>
                <a:ext uri="{FF2B5EF4-FFF2-40B4-BE49-F238E27FC236}">
                  <a16:creationId xmlns:a16="http://schemas.microsoft.com/office/drawing/2014/main" id="{5F1F41C9-01B8-AF50-40A5-A8E6187391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05" name="グループ化 60">
            <a:extLst>
              <a:ext uri="{FF2B5EF4-FFF2-40B4-BE49-F238E27FC236}">
                <a16:creationId xmlns:a16="http://schemas.microsoft.com/office/drawing/2014/main" id="{459AC26A-3D0D-D28C-E9B9-181864EF33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348633" y="14125740"/>
            <a:ext cx="468313" cy="468312"/>
            <a:chOff x="8011319" y="6244804"/>
            <a:chExt cx="468313" cy="468313"/>
          </a:xfrm>
        </p:grpSpPr>
        <p:sp>
          <p:nvSpPr>
            <p:cNvPr id="406" name="Line 150">
              <a:extLst>
                <a:ext uri="{FF2B5EF4-FFF2-40B4-BE49-F238E27FC236}">
                  <a16:creationId xmlns:a16="http://schemas.microsoft.com/office/drawing/2014/main" id="{F5DE0ADF-F3CC-58E2-1FDD-999067DB96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7" name="Line 151">
              <a:extLst>
                <a:ext uri="{FF2B5EF4-FFF2-40B4-BE49-F238E27FC236}">
                  <a16:creationId xmlns:a16="http://schemas.microsoft.com/office/drawing/2014/main" id="{BE49E5EA-9F46-A77F-D16C-0480DF875E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8" name="Line 152">
              <a:extLst>
                <a:ext uri="{FF2B5EF4-FFF2-40B4-BE49-F238E27FC236}">
                  <a16:creationId xmlns:a16="http://schemas.microsoft.com/office/drawing/2014/main" id="{D0D255DB-9131-81D7-E76A-B2CEDF6557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09" name="Line 153">
              <a:extLst>
                <a:ext uri="{FF2B5EF4-FFF2-40B4-BE49-F238E27FC236}">
                  <a16:creationId xmlns:a16="http://schemas.microsoft.com/office/drawing/2014/main" id="{A04EE2F3-37DC-6DBE-8E19-61DC3FF462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10" name="グループ化 3">
            <a:extLst>
              <a:ext uri="{FF2B5EF4-FFF2-40B4-BE49-F238E27FC236}">
                <a16:creationId xmlns:a16="http://schemas.microsoft.com/office/drawing/2014/main" id="{1F550737-57CC-547E-731B-B04B586A7B7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50400" y="8328613"/>
            <a:ext cx="358775" cy="935037"/>
            <a:chOff x="1093788" y="7639050"/>
            <a:chExt cx="358775" cy="935038"/>
          </a:xfrm>
        </p:grpSpPr>
        <p:sp>
          <p:nvSpPr>
            <p:cNvPr id="411" name="Line 54">
              <a:extLst>
                <a:ext uri="{FF2B5EF4-FFF2-40B4-BE49-F238E27FC236}">
                  <a16:creationId xmlns:a16="http://schemas.microsoft.com/office/drawing/2014/main" id="{D6A9031C-81E9-1C6D-1105-8F89A3C72B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12" name="Line 55">
              <a:extLst>
                <a:ext uri="{FF2B5EF4-FFF2-40B4-BE49-F238E27FC236}">
                  <a16:creationId xmlns:a16="http://schemas.microsoft.com/office/drawing/2014/main" id="{45AC43B7-B3D9-0002-5B53-AE86AA8BEA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13" name="グループ化 1">
            <a:extLst>
              <a:ext uri="{FF2B5EF4-FFF2-40B4-BE49-F238E27FC236}">
                <a16:creationId xmlns:a16="http://schemas.microsoft.com/office/drawing/2014/main" id="{5DA1964B-C15B-78AB-7507-D9ECDD084AF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464995" y="8335437"/>
            <a:ext cx="358775" cy="935037"/>
            <a:chOff x="9229725" y="7639050"/>
            <a:chExt cx="358775" cy="935038"/>
          </a:xfrm>
        </p:grpSpPr>
        <p:sp>
          <p:nvSpPr>
            <p:cNvPr id="414" name="Line 58">
              <a:extLst>
                <a:ext uri="{FF2B5EF4-FFF2-40B4-BE49-F238E27FC236}">
                  <a16:creationId xmlns:a16="http://schemas.microsoft.com/office/drawing/2014/main" id="{E5CA57DA-883B-78F3-92A8-B10BD8AD4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15" name="Line 59">
              <a:extLst>
                <a:ext uri="{FF2B5EF4-FFF2-40B4-BE49-F238E27FC236}">
                  <a16:creationId xmlns:a16="http://schemas.microsoft.com/office/drawing/2014/main" id="{CAD8F016-7C72-EE67-6422-F3FCB4E783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16" name="グループ化 415">
            <a:extLst>
              <a:ext uri="{FF2B5EF4-FFF2-40B4-BE49-F238E27FC236}">
                <a16:creationId xmlns:a16="http://schemas.microsoft.com/office/drawing/2014/main" id="{EA50B58C-35F1-373A-4256-D7FFEA2FCCDD}"/>
              </a:ext>
            </a:extLst>
          </p:cNvPr>
          <p:cNvGrpSpPr/>
          <p:nvPr userDrawn="1"/>
        </p:nvGrpSpPr>
        <p:grpSpPr>
          <a:xfrm>
            <a:off x="9314145" y="2954792"/>
            <a:ext cx="987909" cy="360363"/>
            <a:chOff x="15204865" y="1558998"/>
            <a:chExt cx="987909" cy="360363"/>
          </a:xfrm>
        </p:grpSpPr>
        <p:sp>
          <p:nvSpPr>
            <p:cNvPr id="417" name="Line 49">
              <a:extLst>
                <a:ext uri="{FF2B5EF4-FFF2-40B4-BE49-F238E27FC236}">
                  <a16:creationId xmlns:a16="http://schemas.microsoft.com/office/drawing/2014/main" id="{ABF2EE14-255B-4B95-2B50-BF69657940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673177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18" name="Line 50">
              <a:extLst>
                <a:ext uri="{FF2B5EF4-FFF2-40B4-BE49-F238E27FC236}">
                  <a16:creationId xmlns:a16="http://schemas.microsoft.com/office/drawing/2014/main" id="{B99FBD1D-1265-651A-729C-78E055532D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204865" y="1760611"/>
              <a:ext cx="98790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19" name="Line 49">
              <a:extLst>
                <a:ext uri="{FF2B5EF4-FFF2-40B4-BE49-F238E27FC236}">
                  <a16:creationId xmlns:a16="http://schemas.microsoft.com/office/drawing/2014/main" id="{817A33B2-7FE1-3CF2-0C78-BFAA31D9DD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784666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20" name="グループ化 419">
            <a:extLst>
              <a:ext uri="{FF2B5EF4-FFF2-40B4-BE49-F238E27FC236}">
                <a16:creationId xmlns:a16="http://schemas.microsoft.com/office/drawing/2014/main" id="{40778A23-F9E1-D029-570B-79DBCD62AC62}"/>
              </a:ext>
            </a:extLst>
          </p:cNvPr>
          <p:cNvGrpSpPr/>
          <p:nvPr userDrawn="1"/>
        </p:nvGrpSpPr>
        <p:grpSpPr>
          <a:xfrm>
            <a:off x="9314145" y="14241492"/>
            <a:ext cx="987909" cy="360363"/>
            <a:chOff x="15204865" y="1558998"/>
            <a:chExt cx="987909" cy="360363"/>
          </a:xfrm>
        </p:grpSpPr>
        <p:sp>
          <p:nvSpPr>
            <p:cNvPr id="421" name="Line 49">
              <a:extLst>
                <a:ext uri="{FF2B5EF4-FFF2-40B4-BE49-F238E27FC236}">
                  <a16:creationId xmlns:a16="http://schemas.microsoft.com/office/drawing/2014/main" id="{C24CE9A5-868D-C192-ED6D-4E9AE3A6DE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673177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22" name="Line 50">
              <a:extLst>
                <a:ext uri="{FF2B5EF4-FFF2-40B4-BE49-F238E27FC236}">
                  <a16:creationId xmlns:a16="http://schemas.microsoft.com/office/drawing/2014/main" id="{5F743BC2-33FA-D138-EC7B-4D1B03E85E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204865" y="1760611"/>
              <a:ext cx="98790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423" name="Line 49">
              <a:extLst>
                <a:ext uri="{FF2B5EF4-FFF2-40B4-BE49-F238E27FC236}">
                  <a16:creationId xmlns:a16="http://schemas.microsoft.com/office/drawing/2014/main" id="{173045A6-366C-9939-192C-7E3D8AC0C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784666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424" name="グループ化 423">
            <a:extLst>
              <a:ext uri="{FF2B5EF4-FFF2-40B4-BE49-F238E27FC236}">
                <a16:creationId xmlns:a16="http://schemas.microsoft.com/office/drawing/2014/main" id="{AAB83739-7CDF-3BDC-E956-905433867635}"/>
              </a:ext>
            </a:extLst>
          </p:cNvPr>
          <p:cNvGrpSpPr/>
          <p:nvPr userDrawn="1"/>
        </p:nvGrpSpPr>
        <p:grpSpPr>
          <a:xfrm>
            <a:off x="726186" y="533599"/>
            <a:ext cx="20657941" cy="15230223"/>
            <a:chOff x="726186" y="533599"/>
            <a:chExt cx="20657941" cy="15230223"/>
          </a:xfrm>
        </p:grpSpPr>
        <p:grpSp>
          <p:nvGrpSpPr>
            <p:cNvPr id="425" name="グループ化 424">
              <a:extLst>
                <a:ext uri="{FF2B5EF4-FFF2-40B4-BE49-F238E27FC236}">
                  <a16:creationId xmlns:a16="http://schemas.microsoft.com/office/drawing/2014/main" id="{EE1CBE2B-AE59-ADDB-4606-B09F8BAE9AE6}"/>
                </a:ext>
              </a:extLst>
            </p:cNvPr>
            <p:cNvGrpSpPr/>
            <p:nvPr userDrawn="1"/>
          </p:nvGrpSpPr>
          <p:grpSpPr>
            <a:xfrm>
              <a:off x="2115304" y="2649453"/>
              <a:ext cx="15335999" cy="11772220"/>
              <a:chOff x="2115304" y="2649453"/>
              <a:chExt cx="15335999" cy="11772220"/>
            </a:xfrm>
          </p:grpSpPr>
          <p:grpSp>
            <p:nvGrpSpPr>
              <p:cNvPr id="450" name="グループ化 449">
                <a:extLst>
                  <a:ext uri="{FF2B5EF4-FFF2-40B4-BE49-F238E27FC236}">
                    <a16:creationId xmlns:a16="http://schemas.microsoft.com/office/drawing/2014/main" id="{F340B2D5-6B84-D725-075A-A9BA2E1C2218}"/>
                  </a:ext>
                </a:extLst>
              </p:cNvPr>
              <p:cNvGrpSpPr/>
              <p:nvPr userDrawn="1"/>
            </p:nvGrpSpPr>
            <p:grpSpPr>
              <a:xfrm>
                <a:off x="9896515" y="3347691"/>
                <a:ext cx="7553151" cy="2483748"/>
                <a:chOff x="10207997" y="3203313"/>
                <a:chExt cx="7578551" cy="2483748"/>
              </a:xfrm>
            </p:grpSpPr>
            <p:sp>
              <p:nvSpPr>
                <p:cNvPr id="462" name="正方形/長方形 461">
                  <a:extLst>
                    <a:ext uri="{FF2B5EF4-FFF2-40B4-BE49-F238E27FC236}">
                      <a16:creationId xmlns:a16="http://schemas.microsoft.com/office/drawing/2014/main" id="{7D2776E5-725D-8910-17F1-CDB1B5BC2BD4}"/>
                    </a:ext>
                  </a:extLst>
                </p:cNvPr>
                <p:cNvSpPr/>
                <p:nvPr userDrawn="1"/>
              </p:nvSpPr>
              <p:spPr>
                <a:xfrm>
                  <a:off x="10207997" y="3203313"/>
                  <a:ext cx="7578551" cy="2483748"/>
                </a:xfrm>
                <a:prstGeom prst="rect">
                  <a:avLst/>
                </a:prstGeom>
                <a:pattFill prst="ltUpDiag">
                  <a:fgClr>
                    <a:srgbClr val="00B0F0"/>
                  </a:fgClr>
                  <a:bgClr>
                    <a:sysClr val="window" lastClr="FFFFFF"/>
                  </a:bgClr>
                </a:patt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endParaRPr>
                </a:p>
              </p:txBody>
            </p:sp>
            <p:grpSp>
              <p:nvGrpSpPr>
                <p:cNvPr id="463" name="グループ化 462">
                  <a:extLst>
                    <a:ext uri="{FF2B5EF4-FFF2-40B4-BE49-F238E27FC236}">
                      <a16:creationId xmlns:a16="http://schemas.microsoft.com/office/drawing/2014/main" id="{91EB4810-EB9F-3F0E-2B09-0BF65081CFD0}"/>
                    </a:ext>
                  </a:extLst>
                </p:cNvPr>
                <p:cNvGrpSpPr/>
                <p:nvPr userDrawn="1"/>
              </p:nvGrpSpPr>
              <p:grpSpPr>
                <a:xfrm>
                  <a:off x="10391650" y="4816064"/>
                  <a:ext cx="4018592" cy="753091"/>
                  <a:chOff x="7623920" y="2620790"/>
                  <a:chExt cx="4018592" cy="753091"/>
                </a:xfrm>
              </p:grpSpPr>
              <p:sp>
                <p:nvSpPr>
                  <p:cNvPr id="469" name="テキスト ボックス 468">
                    <a:extLst>
                      <a:ext uri="{FF2B5EF4-FFF2-40B4-BE49-F238E27FC236}">
                        <a16:creationId xmlns:a16="http://schemas.microsoft.com/office/drawing/2014/main" id="{906808DB-C4F4-6379-612C-51883046441B}"/>
                      </a:ext>
                    </a:extLst>
                  </p:cNvPr>
                  <p:cNvSpPr txBox="1"/>
                  <p:nvPr/>
                </p:nvSpPr>
                <p:spPr>
                  <a:xfrm>
                    <a:off x="7623920" y="2620790"/>
                    <a:ext cx="4018592" cy="753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eaLnBrk="1" fontAlgn="auto" latinLnBrk="0" hangingPunct="1">
                      <a:lnSpc>
                        <a:spcPts val="13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ja-JP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【</a:t>
                    </a: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差出人・還付先</a:t>
                    </a:r>
                    <a:r>
                      <a:rPr kumimoji="0" lang="en-US" altLang="ja-JP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】</a:t>
                    </a: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〇〇〇〇〇〇〇〇　</a:t>
                    </a: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rPr>
                      <a:t>　　</a:t>
                    </a:r>
                    <a:r>
                      <a:rPr kumimoji="0" lang="ja-JP" altLang="en-US" sz="1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←規定の情報</a:t>
                    </a:r>
                    <a:endParaRPr kumimoji="0" lang="en-US" altLang="ja-JP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明朝" panose="02020600040205080304" pitchFamily="18" charset="-128"/>
                      <a:ea typeface="ＭＳ Ｐ明朝" panose="02020600040205080304" pitchFamily="18" charset="-128"/>
                    </a:endParaRPr>
                  </a:p>
                  <a:p>
                    <a:pPr marL="0" marR="0" lvl="0" indent="0" algn="l" defTabSz="457200" eaLnBrk="1" fontAlgn="auto" latinLnBrk="0" hangingPunct="1">
                      <a:lnSpc>
                        <a:spcPts val="13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〒</a:t>
                    </a:r>
                    <a:r>
                      <a:rPr kumimoji="0" lang="en-US" altLang="ja-JP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000-0000</a:t>
                    </a:r>
                  </a:p>
                  <a:p>
                    <a:pPr marL="0" marR="0" lvl="0" indent="0" algn="l" defTabSz="457200" eaLnBrk="1" fontAlgn="auto" latinLnBrk="0" hangingPunct="1">
                      <a:lnSpc>
                        <a:spcPts val="13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○○県○○市○○町○○</a:t>
                    </a:r>
                    <a:r>
                      <a:rPr kumimoji="0" lang="en-US" altLang="ja-JP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-</a:t>
                    </a: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〇〇</a:t>
                    </a:r>
                    <a:r>
                      <a:rPr kumimoji="0" lang="en-US" altLang="ja-JP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-</a:t>
                    </a: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〇〇</a:t>
                    </a:r>
                    <a:endParaRPr kumimoji="0" lang="en-US" altLang="ja-JP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明朝" panose="02020600040205080304" pitchFamily="18" charset="-128"/>
                      <a:ea typeface="ＭＳ Ｐ明朝" panose="02020600040205080304" pitchFamily="18" charset="-128"/>
                    </a:endParaRPr>
                  </a:p>
                  <a:p>
                    <a:pPr marL="0" marR="0" lvl="0" indent="0" algn="l" defTabSz="457200" eaLnBrk="1" fontAlgn="auto" latinLnBrk="0" hangingPunct="1">
                      <a:lnSpc>
                        <a:spcPts val="13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株式会社〇〇〇〇〇〇〇〇〇　内</a:t>
                    </a:r>
                  </a:p>
                </p:txBody>
              </p:sp>
              <p:sp>
                <p:nvSpPr>
                  <p:cNvPr id="470" name="テキスト ボックス 469">
                    <a:extLst>
                      <a:ext uri="{FF2B5EF4-FFF2-40B4-BE49-F238E27FC236}">
                        <a16:creationId xmlns:a16="http://schemas.microsoft.com/office/drawing/2014/main" id="{C92D2685-6A7F-E7BE-7389-185000CB2286}"/>
                      </a:ext>
                    </a:extLst>
                  </p:cNvPr>
                  <p:cNvSpPr txBox="1"/>
                  <p:nvPr/>
                </p:nvSpPr>
                <p:spPr>
                  <a:xfrm>
                    <a:off x="9903151" y="2984781"/>
                    <a:ext cx="86313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Ｐ明朝" panose="02020600040205080304" pitchFamily="18" charset="-128"/>
                      </a:rPr>
                      <a:t>←御社情報</a:t>
                    </a:r>
                  </a:p>
                </p:txBody>
              </p:sp>
              <p:sp>
                <p:nvSpPr>
                  <p:cNvPr id="471" name="右中かっこ 470">
                    <a:extLst>
                      <a:ext uri="{FF2B5EF4-FFF2-40B4-BE49-F238E27FC236}">
                        <a16:creationId xmlns:a16="http://schemas.microsoft.com/office/drawing/2014/main" id="{60B3F1BC-5147-DEAD-AC7F-272BB56B5C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86718" y="2899297"/>
                    <a:ext cx="144016" cy="424284"/>
                  </a:xfrm>
                  <a:prstGeom prst="rightBrac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147478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29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</a:endParaRPr>
                  </a:p>
                </p:txBody>
              </p:sp>
            </p:grpSp>
            <p:grpSp>
              <p:nvGrpSpPr>
                <p:cNvPr id="464" name="グループ化 463">
                  <a:extLst>
                    <a:ext uri="{FF2B5EF4-FFF2-40B4-BE49-F238E27FC236}">
                      <a16:creationId xmlns:a16="http://schemas.microsoft.com/office/drawing/2014/main" id="{AB51AE0D-05C0-F6C4-B349-55772F6818A2}"/>
                    </a:ext>
                  </a:extLst>
                </p:cNvPr>
                <p:cNvGrpSpPr/>
                <p:nvPr userDrawn="1"/>
              </p:nvGrpSpPr>
              <p:grpSpPr>
                <a:xfrm>
                  <a:off x="13664445" y="3635361"/>
                  <a:ext cx="3114675" cy="1403985"/>
                  <a:chOff x="1517816" y="2149994"/>
                  <a:chExt cx="3114675" cy="1403985"/>
                </a:xfrm>
              </p:grpSpPr>
              <p:sp>
                <p:nvSpPr>
                  <p:cNvPr id="466" name="Text Box 103">
                    <a:extLst>
                      <a:ext uri="{FF2B5EF4-FFF2-40B4-BE49-F238E27FC236}">
                        <a16:creationId xmlns:a16="http://schemas.microsoft.com/office/drawing/2014/main" id="{24EC3805-7D81-F20C-0E60-CC133D02830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17816" y="2169044"/>
                    <a:ext cx="3028950" cy="11620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74295" tIns="8890" rIns="74295" bIns="8890" anchor="t" anchorCtr="0" upright="1">
                    <a:noAutofit/>
                  </a:bodyPr>
                  <a:lstStyle/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〒</a:t>
                    </a:r>
                    <a:r>
                      <a:rPr kumimoji="0" 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***-****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■■■■■■■■■■■■■■■■■■■■■■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12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■■■■■■■■■■■■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■■■■■■■■■■■■■■■■■■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101600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ja-JP" altLang="en-US" sz="1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●●　●● 様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a:t>000000</a:t>
                    </a:r>
                    <a:r>
                      <a:rPr kumimoji="0" lang="ja-JP" altLang="en-US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Century" panose="020406040505050203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a:t>　　　　　　　　　　　　　　　　　　　　　　　　　　　■■■■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  <a:p>
                    <a:pPr marL="0" marR="0" lvl="0" indent="0" algn="just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alpha val="30000"/>
                          </a:prstClr>
                        </a:solidFill>
                        <a:effectLst/>
                        <a:uLnTx/>
                        <a:uFillTx/>
                        <a:latin typeface="ＭＳ Ｐ明朝" panose="02020600040205080304" pitchFamily="18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a:t> </a:t>
                    </a:r>
                    <a:endParaRPr kumimoji="0" lang="ja-JP" altLang="en-US" sz="105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alpha val="30000"/>
                        </a:prstClr>
                      </a:solidFill>
                      <a:effectLst/>
                      <a:uLnTx/>
                      <a:uFillTx/>
                      <a:latin typeface="Century" panose="02040604050505020304" pitchFamily="18" charset="0"/>
                      <a:ea typeface="ＭＳ 明朝" panose="02020609040205080304" pitchFamily="17" charset="-128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" name="正方形/長方形 466">
                    <a:extLst>
                      <a:ext uri="{FF2B5EF4-FFF2-40B4-BE49-F238E27FC236}">
                        <a16:creationId xmlns:a16="http://schemas.microsoft.com/office/drawing/2014/main" id="{BDABDD3D-3BD6-A110-57F6-3CEAE536EA1A}"/>
                      </a:ext>
                    </a:extLst>
                  </p:cNvPr>
                  <p:cNvSpPr/>
                  <p:nvPr/>
                </p:nvSpPr>
                <p:spPr>
                  <a:xfrm>
                    <a:off x="1536866" y="2149994"/>
                    <a:ext cx="3095625" cy="1403985"/>
                  </a:xfrm>
                  <a:prstGeom prst="rect">
                    <a:avLst/>
                  </a:prstGeom>
                  <a:noFill/>
                  <a:ln w="3175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50" charset="-128"/>
                      <a:cs typeface="+mn-cs"/>
                    </a:endParaRPr>
                  </a:p>
                </p:txBody>
              </p:sp>
              <p:pic>
                <p:nvPicPr>
                  <p:cNvPr id="468" name="図 467">
                    <a:extLst>
                      <a:ext uri="{FF2B5EF4-FFF2-40B4-BE49-F238E27FC236}">
                        <a16:creationId xmlns:a16="http://schemas.microsoft.com/office/drawing/2014/main" id="{CEF5C426-0BC6-91E1-F9B1-24DBDE9F9C73}"/>
                      </a:ext>
                    </a:extLst>
                  </p:cNvPr>
                  <p:cNvPicPr/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rgbClr val="E7E6E6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74978" y="3313673"/>
                    <a:ext cx="2819400" cy="157480"/>
                  </a:xfrm>
                  <a:prstGeom prst="rect">
                    <a:avLst/>
                  </a:prstGeom>
                  <a:noFill/>
                </p:spPr>
              </p:pic>
            </p:grpSp>
            <p:sp>
              <p:nvSpPr>
                <p:cNvPr id="465" name="テキスト ボックス 57">
                  <a:extLst>
                    <a:ext uri="{FF2B5EF4-FFF2-40B4-BE49-F238E27FC236}">
                      <a16:creationId xmlns:a16="http://schemas.microsoft.com/office/drawing/2014/main" id="{1411833E-FDC2-B2A2-9D7E-EE30F0B43509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4113925" y="5075521"/>
                  <a:ext cx="2210906" cy="482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ctr" anchorCtr="1">
                  <a:spAutoFit/>
                </a:bodyPr>
                <a:lstStyle>
                  <a:lvl1pPr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defTabSz="45720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使用不可領域</a:t>
                  </a:r>
                </a:p>
              </p:txBody>
            </p:sp>
          </p:grpSp>
          <p:cxnSp>
            <p:nvCxnSpPr>
              <p:cNvPr id="451" name="直線コネクタ 450">
                <a:extLst>
                  <a:ext uri="{FF2B5EF4-FFF2-40B4-BE49-F238E27FC236}">
                    <a16:creationId xmlns:a16="http://schemas.microsoft.com/office/drawing/2014/main" id="{B9114122-C46A-A09A-7260-0A2E6761A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9895230" y="2665328"/>
                <a:ext cx="0" cy="11756345"/>
              </a:xfrm>
              <a:prstGeom prst="line">
                <a:avLst/>
              </a:prstGeom>
              <a:noFill/>
              <a:ln w="6350" cap="flat" cmpd="sng" algn="ctr">
                <a:solidFill>
                  <a:srgbClr val="70AD47">
                    <a:lumMod val="40000"/>
                    <a:lumOff val="60000"/>
                  </a:srgbClr>
                </a:solidFill>
                <a:prstDash val="sysDash"/>
                <a:miter lim="800000"/>
              </a:ln>
              <a:effectLst/>
            </p:spPr>
          </p:cxnSp>
          <p:grpSp>
            <p:nvGrpSpPr>
              <p:cNvPr id="452" name="グループ化 3">
                <a:extLst>
                  <a:ext uri="{FF2B5EF4-FFF2-40B4-BE49-F238E27FC236}">
                    <a16:creationId xmlns:a16="http://schemas.microsoft.com/office/drawing/2014/main" id="{370EAA64-BB7D-0C5D-F85E-BB82E0DAE91C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115304" y="3322929"/>
                <a:ext cx="15335999" cy="10908001"/>
                <a:chOff x="619947" y="2936842"/>
                <a:chExt cx="8280396" cy="10907672"/>
              </a:xfrm>
            </p:grpSpPr>
            <p:sp>
              <p:nvSpPr>
                <p:cNvPr id="459" name="Rectangle 9">
                  <a:extLst>
                    <a:ext uri="{FF2B5EF4-FFF2-40B4-BE49-F238E27FC236}">
                      <a16:creationId xmlns:a16="http://schemas.microsoft.com/office/drawing/2014/main" id="{E6BC27CA-E7B6-A96A-CAF6-8F13AFC9C20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717134" y="3116837"/>
                  <a:ext cx="8086021" cy="10547682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460" name="Rectangle 10">
                  <a:extLst>
                    <a:ext uri="{FF2B5EF4-FFF2-40B4-BE49-F238E27FC236}">
                      <a16:creationId xmlns:a16="http://schemas.microsoft.com/office/drawing/2014/main" id="{D2039E7D-3255-0AC4-DFD1-760CF24A956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678259" y="3044839"/>
                  <a:ext cx="8163771" cy="1069167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461" name="Rectangle 11">
                  <a:extLst>
                    <a:ext uri="{FF2B5EF4-FFF2-40B4-BE49-F238E27FC236}">
                      <a16:creationId xmlns:a16="http://schemas.microsoft.com/office/drawing/2014/main" id="{772CDD68-A0D4-913B-8FD1-848408CC481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619947" y="2936842"/>
                  <a:ext cx="8280396" cy="10907672"/>
                </a:xfrm>
                <a:prstGeom prst="rect">
                  <a:avLst/>
                </a:prstGeom>
                <a:noFill/>
                <a:ln w="6350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charset="-128"/>
                  </a:endParaRPr>
                </a:p>
              </p:txBody>
            </p:sp>
          </p:grpSp>
          <p:cxnSp>
            <p:nvCxnSpPr>
              <p:cNvPr id="453" name="直線矢印コネクタ 452">
                <a:extLst>
                  <a:ext uri="{FF2B5EF4-FFF2-40B4-BE49-F238E27FC236}">
                    <a16:creationId xmlns:a16="http://schemas.microsoft.com/office/drawing/2014/main" id="{C84BB05A-A536-E207-FF55-777A05353F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609350" y="2840492"/>
                <a:ext cx="3284596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4472C4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54" name="直線矢印コネクタ 453">
                <a:extLst>
                  <a:ext uri="{FF2B5EF4-FFF2-40B4-BE49-F238E27FC236}">
                    <a16:creationId xmlns:a16="http://schemas.microsoft.com/office/drawing/2014/main" id="{89217C5B-4300-A7DD-8EB3-0CA00F4A929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2247678" y="2840491"/>
                <a:ext cx="3284596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4472C4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55" name="テキスト ボックス 454">
                <a:extLst>
                  <a:ext uri="{FF2B5EF4-FFF2-40B4-BE49-F238E27FC236}">
                    <a16:creationId xmlns:a16="http://schemas.microsoft.com/office/drawing/2014/main" id="{32A6B4FD-1F67-286A-3382-6F8F1D52CD61}"/>
                  </a:ext>
                </a:extLst>
              </p:cNvPr>
              <p:cNvSpPr txBox="1"/>
              <p:nvPr userDrawn="1"/>
            </p:nvSpPr>
            <p:spPr>
              <a:xfrm>
                <a:off x="5635292" y="2649453"/>
                <a:ext cx="10287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213</a:t>
                </a:r>
                <a:r>
                  <a:rPr kumimoji="0" lang="ja-JP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ｍｍ</a:t>
                </a:r>
              </a:p>
            </p:txBody>
          </p:sp>
          <p:cxnSp>
            <p:nvCxnSpPr>
              <p:cNvPr id="456" name="直線矢印コネクタ 455">
                <a:extLst>
                  <a:ext uri="{FF2B5EF4-FFF2-40B4-BE49-F238E27FC236}">
                    <a16:creationId xmlns:a16="http://schemas.microsoft.com/office/drawing/2014/main" id="{880672F8-96EA-1178-494E-EB1FEE500A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161598" y="2840492"/>
                <a:ext cx="3284596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4472C4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57" name="直線矢印コネクタ 456">
                <a:extLst>
                  <a:ext uri="{FF2B5EF4-FFF2-40B4-BE49-F238E27FC236}">
                    <a16:creationId xmlns:a16="http://schemas.microsoft.com/office/drawing/2014/main" id="{2F92FCB6-7C17-6EEE-98E6-BD44052E24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9887387" y="2840491"/>
                <a:ext cx="3284596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4472C4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58" name="テキスト ボックス 457">
                <a:extLst>
                  <a:ext uri="{FF2B5EF4-FFF2-40B4-BE49-F238E27FC236}">
                    <a16:creationId xmlns:a16="http://schemas.microsoft.com/office/drawing/2014/main" id="{1CFA6EDB-042D-A794-5B1B-8A636815A58B}"/>
                  </a:ext>
                </a:extLst>
              </p:cNvPr>
              <p:cNvSpPr txBox="1"/>
              <p:nvPr userDrawn="1"/>
            </p:nvSpPr>
            <p:spPr>
              <a:xfrm>
                <a:off x="13251148" y="2649453"/>
                <a:ext cx="10287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207</a:t>
                </a:r>
                <a:r>
                  <a:rPr kumimoji="0" lang="ja-JP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ｍｍ</a:t>
                </a:r>
              </a:p>
            </p:txBody>
          </p:sp>
        </p:grpSp>
        <p:grpSp>
          <p:nvGrpSpPr>
            <p:cNvPr id="426" name="グループ化 425">
              <a:extLst>
                <a:ext uri="{FF2B5EF4-FFF2-40B4-BE49-F238E27FC236}">
                  <a16:creationId xmlns:a16="http://schemas.microsoft.com/office/drawing/2014/main" id="{C5180DDB-7536-25A8-3BA0-9EE65AE7C0D3}"/>
                </a:ext>
              </a:extLst>
            </p:cNvPr>
            <p:cNvGrpSpPr/>
            <p:nvPr userDrawn="1"/>
          </p:nvGrpSpPr>
          <p:grpSpPr>
            <a:xfrm>
              <a:off x="726186" y="533599"/>
              <a:ext cx="16003635" cy="15230223"/>
              <a:chOff x="726186" y="533599"/>
              <a:chExt cx="16003635" cy="15230223"/>
            </a:xfrm>
          </p:grpSpPr>
          <p:grpSp>
            <p:nvGrpSpPr>
              <p:cNvPr id="432" name="グループ化 431">
                <a:extLst>
                  <a:ext uri="{FF2B5EF4-FFF2-40B4-BE49-F238E27FC236}">
                    <a16:creationId xmlns:a16="http://schemas.microsoft.com/office/drawing/2014/main" id="{FA681BD5-4993-45F3-A584-C62CAB56B0AF}"/>
                  </a:ext>
                </a:extLst>
              </p:cNvPr>
              <p:cNvGrpSpPr/>
              <p:nvPr userDrawn="1"/>
            </p:nvGrpSpPr>
            <p:grpSpPr>
              <a:xfrm>
                <a:off x="6407633" y="533599"/>
                <a:ext cx="7416800" cy="935037"/>
                <a:chOff x="7044143" y="1056836"/>
                <a:chExt cx="7416800" cy="935037"/>
              </a:xfrm>
            </p:grpSpPr>
            <p:sp>
              <p:nvSpPr>
                <p:cNvPr id="448" name="下矢印 5">
                  <a:extLst>
                    <a:ext uri="{FF2B5EF4-FFF2-40B4-BE49-F238E27FC236}">
                      <a16:creationId xmlns:a16="http://schemas.microsoft.com/office/drawing/2014/main" id="{67494516-6498-D1FD-0A7B-6BB97696309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0350905" y="1629923"/>
                  <a:ext cx="258763" cy="361950"/>
                </a:xfrm>
                <a:prstGeom prst="downArrow">
                  <a:avLst>
                    <a:gd name="adj1" fmla="val 50000"/>
                    <a:gd name="adj2" fmla="val 49994"/>
                  </a:avLst>
                </a:prstGeom>
                <a:solidFill>
                  <a:srgbClr val="FF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449" name="テキスト ボックス 23">
                  <a:extLst>
                    <a:ext uri="{FF2B5EF4-FFF2-40B4-BE49-F238E27FC236}">
                      <a16:creationId xmlns:a16="http://schemas.microsoft.com/office/drawing/2014/main" id="{A939CAC4-BCA8-322C-99B8-1487C0C9600A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7044143" y="1056836"/>
                  <a:ext cx="7416800" cy="646112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>
                  <a:solidFill>
                    <a:srgbClr val="FF00FF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デザインが完成しましたら、スライドマスターを表示させ、</a:t>
                  </a:r>
                  <a:endParaRPr kumimoji="1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このコメントを含む</a:t>
                  </a:r>
                  <a:r>
                    <a:rPr kumimoji="1" lang="en-US" altLang="ja-JP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【</a:t>
                  </a:r>
                  <a:r>
                    <a:rPr kumimoji="1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グループ</a:t>
                  </a:r>
                  <a:r>
                    <a:rPr kumimoji="1" lang="en-US" altLang="ja-JP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】</a:t>
                  </a:r>
                  <a:r>
                    <a:rPr kumimoji="1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charset="-128"/>
                    </a:rPr>
                    <a:t>を全て削除してからＰＤＦ化をお願いします。</a:t>
                  </a:r>
                </a:p>
              </p:txBody>
            </p:sp>
          </p:grpSp>
          <p:grpSp>
            <p:nvGrpSpPr>
              <p:cNvPr id="433" name="グループ化 432">
                <a:extLst>
                  <a:ext uri="{FF2B5EF4-FFF2-40B4-BE49-F238E27FC236}">
                    <a16:creationId xmlns:a16="http://schemas.microsoft.com/office/drawing/2014/main" id="{C8D84197-A270-5CCC-EC11-90EAA2EE4D71}"/>
                  </a:ext>
                </a:extLst>
              </p:cNvPr>
              <p:cNvGrpSpPr/>
              <p:nvPr userDrawn="1"/>
            </p:nvGrpSpPr>
            <p:grpSpPr>
              <a:xfrm>
                <a:off x="726186" y="9136771"/>
                <a:ext cx="1377612" cy="4179887"/>
                <a:chOff x="925669" y="8992393"/>
                <a:chExt cx="1377612" cy="4179887"/>
              </a:xfrm>
            </p:grpSpPr>
            <p:sp>
              <p:nvSpPr>
                <p:cNvPr id="446" name="Text Box 65">
                  <a:extLst>
                    <a:ext uri="{FF2B5EF4-FFF2-40B4-BE49-F238E27FC236}">
                      <a16:creationId xmlns:a16="http://schemas.microsoft.com/office/drawing/2014/main" id="{30C91247-5282-E21B-D975-76C42ED3D7B9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25669" y="8992393"/>
                  <a:ext cx="909637" cy="4179887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この黒線まで、画像や背景の色を付けてください。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（ヌリタシ）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フチなし印刷（フチが白くならない）が可能です。</a:t>
                  </a:r>
                </a:p>
              </p:txBody>
            </p:sp>
            <p:sp>
              <p:nvSpPr>
                <p:cNvPr id="447" name="Line 66">
                  <a:extLst>
                    <a:ext uri="{FF2B5EF4-FFF2-40B4-BE49-F238E27FC236}">
                      <a16:creationId xmlns:a16="http://schemas.microsoft.com/office/drawing/2014/main" id="{E1B0B467-2F01-0DA9-5706-00D59F0CE851}"/>
                    </a:ext>
                  </a:extLst>
                </p:cNvPr>
                <p:cNvSpPr>
                  <a:spLocks noChangeShapeType="1"/>
                </p:cNvSpPr>
                <p:nvPr userDrawn="1"/>
              </p:nvSpPr>
              <p:spPr bwMode="auto">
                <a:xfrm>
                  <a:off x="1835306" y="11082336"/>
                  <a:ext cx="46797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</a:endParaRPr>
                </a:p>
              </p:txBody>
            </p:sp>
          </p:grpSp>
          <p:sp>
            <p:nvSpPr>
              <p:cNvPr id="434" name="Text Box 102">
                <a:extLst>
                  <a:ext uri="{FF2B5EF4-FFF2-40B4-BE49-F238E27FC236}">
                    <a16:creationId xmlns:a16="http://schemas.microsoft.com/office/drawing/2014/main" id="{D476F8E9-630A-4464-7981-A76AA572B975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7431256" y="1699656"/>
                <a:ext cx="50387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marL="0" marR="0" lvl="0" indent="0" algn="ctr" defTabSz="1474788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Ａ</a:t>
                </a:r>
                <a:r>
                  <a:rPr kumimoji="1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4</a:t>
                </a:r>
                <a:r>
                  <a:rPr kumimoji="1" lang="ja-JP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圧着ＤＭ　印刷用テンプレート</a:t>
                </a:r>
                <a:r>
                  <a:rPr kumimoji="1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【</a:t>
                </a:r>
                <a:r>
                  <a:rPr kumimoji="1" lang="ja-JP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外面</a:t>
                </a:r>
                <a:r>
                  <a:rPr kumimoji="1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ゴシック" pitchFamily="49" charset="-128"/>
                  </a:rPr>
                  <a:t>】</a:t>
                </a:r>
                <a:endParaRPr kumimoji="1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endParaRPr>
              </a:p>
            </p:txBody>
          </p:sp>
          <p:grpSp>
            <p:nvGrpSpPr>
              <p:cNvPr id="435" name="グループ化 434">
                <a:extLst>
                  <a:ext uri="{FF2B5EF4-FFF2-40B4-BE49-F238E27FC236}">
                    <a16:creationId xmlns:a16="http://schemas.microsoft.com/office/drawing/2014/main" id="{D6651B08-DB88-0BB7-3FCA-90E9BAD831C6}"/>
                  </a:ext>
                </a:extLst>
              </p:cNvPr>
              <p:cNvGrpSpPr/>
              <p:nvPr userDrawn="1"/>
            </p:nvGrpSpPr>
            <p:grpSpPr>
              <a:xfrm>
                <a:off x="13907246" y="14071952"/>
                <a:ext cx="2822575" cy="1633709"/>
                <a:chOff x="14244128" y="14161500"/>
                <a:chExt cx="2822575" cy="1633709"/>
              </a:xfrm>
            </p:grpSpPr>
            <p:sp>
              <p:nvSpPr>
                <p:cNvPr id="444" name="Text Box 63">
                  <a:extLst>
                    <a:ext uri="{FF2B5EF4-FFF2-40B4-BE49-F238E27FC236}">
                      <a16:creationId xmlns:a16="http://schemas.microsoft.com/office/drawing/2014/main" id="{8816C595-E3DB-B3AE-9F0C-5B1682D71EBC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4244128" y="14845884"/>
                  <a:ext cx="2822575" cy="949325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 anchor="ctr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この</a:t>
                  </a: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青線</a:t>
                  </a: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内に、切れてはいけない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文字等を配置してください。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断裁ズレがあっても安全な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範囲です。</a:t>
                  </a:r>
                </a:p>
              </p:txBody>
            </p:sp>
            <p:cxnSp>
              <p:nvCxnSpPr>
                <p:cNvPr id="445" name="直線矢印コネクタ 8">
                  <a:extLst>
                    <a:ext uri="{FF2B5EF4-FFF2-40B4-BE49-F238E27FC236}">
                      <a16:creationId xmlns:a16="http://schemas.microsoft.com/office/drawing/2014/main" id="{97723FDE-03F9-8F53-A191-0F897F1F1BC7}"/>
                    </a:ext>
                  </a:extLst>
                </p:cNvPr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14971285" y="14161500"/>
                  <a:ext cx="0" cy="684384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36" name="グループ化 435">
                <a:extLst>
                  <a:ext uri="{FF2B5EF4-FFF2-40B4-BE49-F238E27FC236}">
                    <a16:creationId xmlns:a16="http://schemas.microsoft.com/office/drawing/2014/main" id="{116F3F7E-4F7A-A762-F43A-D4E28970B7AF}"/>
                  </a:ext>
                </a:extLst>
              </p:cNvPr>
              <p:cNvGrpSpPr/>
              <p:nvPr userDrawn="1"/>
            </p:nvGrpSpPr>
            <p:grpSpPr>
              <a:xfrm>
                <a:off x="9558238" y="14142423"/>
                <a:ext cx="2971800" cy="1382880"/>
                <a:chOff x="10015028" y="14247229"/>
                <a:chExt cx="2971800" cy="1382880"/>
              </a:xfrm>
            </p:grpSpPr>
            <p:sp>
              <p:nvSpPr>
                <p:cNvPr id="442" name="Text Box 61">
                  <a:extLst>
                    <a:ext uri="{FF2B5EF4-FFF2-40B4-BE49-F238E27FC236}">
                      <a16:creationId xmlns:a16="http://schemas.microsoft.com/office/drawing/2014/main" id="{C9760964-F859-4552-5FB5-C382AA02C421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0015028" y="14868109"/>
                  <a:ext cx="2971800" cy="762000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 anchor="ctr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marL="0" marR="0" lvl="0" indent="0" algn="l" defTabSz="1474788" eaLnBrk="1" fontAlgn="auto" latinLnBrk="0" hangingPunct="1">
                    <a:lnSpc>
                      <a:spcPct val="100000"/>
                    </a:lnSpc>
                    <a:spcBef>
                      <a:spcPts val="4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この</a:t>
                  </a: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赤線</a:t>
                  </a: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が、断ち切り線です。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この線にて断裁し、実際の仕上がり</a:t>
                  </a:r>
                  <a:endParaRPr kumimoji="1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50" charset="-128"/>
                  </a:endParaRPr>
                </a:p>
                <a:p>
                  <a:pPr marL="0" marR="0" lvl="0" indent="0" algn="just" defTabSz="14747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ＭＳ Ｐゴシック" pitchFamily="50" charset="-128"/>
                    </a:rPr>
                    <a:t>　サイズとなります。</a:t>
                  </a:r>
                </a:p>
              </p:txBody>
            </p:sp>
            <p:cxnSp>
              <p:nvCxnSpPr>
                <p:cNvPr id="443" name="直線矢印コネクタ 10">
                  <a:extLst>
                    <a:ext uri="{FF2B5EF4-FFF2-40B4-BE49-F238E27FC236}">
                      <a16:creationId xmlns:a16="http://schemas.microsoft.com/office/drawing/2014/main" id="{14167A8E-25BE-037F-DD50-06F2CBD81240}"/>
                    </a:ext>
                  </a:extLst>
                </p:cNvPr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11082300" y="14247229"/>
                  <a:ext cx="0" cy="620880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437" name="テキスト ボックス 436">
                <a:extLst>
                  <a:ext uri="{FF2B5EF4-FFF2-40B4-BE49-F238E27FC236}">
                    <a16:creationId xmlns:a16="http://schemas.microsoft.com/office/drawing/2014/main" id="{5683241D-E234-D9B9-DF5C-D01EFBE6FA0D}"/>
                  </a:ext>
                </a:extLst>
              </p:cNvPr>
              <p:cNvSpPr txBox="1"/>
              <p:nvPr userDrawn="1"/>
            </p:nvSpPr>
            <p:spPr>
              <a:xfrm>
                <a:off x="1043605" y="15132880"/>
                <a:ext cx="7121435" cy="630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kumimoji="0" lang="ja-JP" alt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kumimoji="0" lang="ja-JP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kumimoji="0" lang="ja-JP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環境によって正しく表示しない場合がございますが、保証はできかねます。</a:t>
                </a:r>
              </a:p>
            </p:txBody>
          </p:sp>
          <p:grpSp>
            <p:nvGrpSpPr>
              <p:cNvPr id="438" name="グループ化 437">
                <a:extLst>
                  <a:ext uri="{FF2B5EF4-FFF2-40B4-BE49-F238E27FC236}">
                    <a16:creationId xmlns:a16="http://schemas.microsoft.com/office/drawing/2014/main" id="{6994A17C-3E59-B667-A993-1CEDA617E3FE}"/>
                  </a:ext>
                </a:extLst>
              </p:cNvPr>
              <p:cNvGrpSpPr/>
              <p:nvPr userDrawn="1"/>
            </p:nvGrpSpPr>
            <p:grpSpPr>
              <a:xfrm>
                <a:off x="747557" y="1391177"/>
                <a:ext cx="3155700" cy="1009533"/>
                <a:chOff x="747557" y="1391177"/>
                <a:chExt cx="3155700" cy="1009533"/>
              </a:xfrm>
            </p:grpSpPr>
            <p:sp>
              <p:nvSpPr>
                <p:cNvPr id="440" name="テキスト ボックス 439">
                  <a:extLst>
                    <a:ext uri="{FF2B5EF4-FFF2-40B4-BE49-F238E27FC236}">
                      <a16:creationId xmlns:a16="http://schemas.microsoft.com/office/drawing/2014/main" id="{764F4842-B80F-7B67-9F32-24BCBC71E067}"/>
                    </a:ext>
                  </a:extLst>
                </p:cNvPr>
                <p:cNvSpPr txBox="1"/>
                <p:nvPr userDrawn="1"/>
              </p:nvSpPr>
              <p:spPr>
                <a:xfrm>
                  <a:off x="889707" y="1564831"/>
                  <a:ext cx="2932218" cy="7899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50" charset="-128"/>
                    </a:rPr>
                    <a:t>ページ設定をご確認ください。</a:t>
                  </a:r>
                  <a:endParaRPr kumimoji="0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2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50" charset="-128"/>
                    </a:rPr>
                    <a:t>このテンプレートのページ設定は</a:t>
                  </a:r>
                  <a:endParaRPr kumimoji="0" lang="en-US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2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50" charset="-128"/>
                    </a:rPr>
                    <a:t>60cm×45cm</a:t>
                  </a:r>
                  <a:r>
                    <a:rPr kumimoji="0" lang="ja-JP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50" charset="-128"/>
                    </a:rPr>
                    <a:t>　です。</a:t>
                  </a:r>
                </a:p>
              </p:txBody>
            </p:sp>
            <p:sp>
              <p:nvSpPr>
                <p:cNvPr id="441" name="正方形/長方形 440">
                  <a:extLst>
                    <a:ext uri="{FF2B5EF4-FFF2-40B4-BE49-F238E27FC236}">
                      <a16:creationId xmlns:a16="http://schemas.microsoft.com/office/drawing/2014/main" id="{A0DF8F19-F695-95F7-3AFE-D43D884CA5E4}"/>
                    </a:ext>
                  </a:extLst>
                </p:cNvPr>
                <p:cNvSpPr/>
                <p:nvPr userDrawn="1"/>
              </p:nvSpPr>
              <p:spPr bwMode="auto">
                <a:xfrm>
                  <a:off x="747557" y="1391177"/>
                  <a:ext cx="3155700" cy="1009533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4298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39" name="テキスト ボックス 438">
                <a:extLst>
                  <a:ext uri="{FF2B5EF4-FFF2-40B4-BE49-F238E27FC236}">
                    <a16:creationId xmlns:a16="http://schemas.microsoft.com/office/drawing/2014/main" id="{F5631D6A-6EBF-433E-55D3-6D46655ED03C}"/>
                  </a:ext>
                </a:extLst>
              </p:cNvPr>
              <p:cNvSpPr txBox="1"/>
              <p:nvPr userDrawn="1"/>
            </p:nvSpPr>
            <p:spPr>
              <a:xfrm>
                <a:off x="9397378" y="2229939"/>
                <a:ext cx="1317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</a:rPr>
                  <a:t>2</a:t>
                </a:r>
                <a:r>
                  <a:rPr kumimoji="0" lang="ja-JP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</a:rPr>
                  <a:t>つ折り</a:t>
                </a:r>
              </a:p>
            </p:txBody>
          </p:sp>
        </p:grpSp>
        <p:grpSp>
          <p:nvGrpSpPr>
            <p:cNvPr id="427" name="グループ化 426">
              <a:extLst>
                <a:ext uri="{FF2B5EF4-FFF2-40B4-BE49-F238E27FC236}">
                  <a16:creationId xmlns:a16="http://schemas.microsoft.com/office/drawing/2014/main" id="{95495459-C489-19C9-68C1-470FBF8EFDFF}"/>
                </a:ext>
              </a:extLst>
            </p:cNvPr>
            <p:cNvGrpSpPr/>
            <p:nvPr userDrawn="1"/>
          </p:nvGrpSpPr>
          <p:grpSpPr>
            <a:xfrm>
              <a:off x="18079453" y="11470105"/>
              <a:ext cx="3304674" cy="2460363"/>
              <a:chOff x="18079453" y="11470105"/>
              <a:chExt cx="3304674" cy="2460363"/>
            </a:xfrm>
          </p:grpSpPr>
          <p:pic>
            <p:nvPicPr>
              <p:cNvPr id="428" name="図 427">
                <a:extLst>
                  <a:ext uri="{FF2B5EF4-FFF2-40B4-BE49-F238E27FC236}">
                    <a16:creationId xmlns:a16="http://schemas.microsoft.com/office/drawing/2014/main" id="{91450015-1D9F-109A-F0AD-990A09C3DD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226900" y="12872716"/>
                <a:ext cx="3009781" cy="172810"/>
              </a:xfrm>
              <a:prstGeom prst="rect">
                <a:avLst/>
              </a:prstGeom>
            </p:spPr>
          </p:pic>
          <p:sp>
            <p:nvSpPr>
              <p:cNvPr id="429" name="テキスト ボックス 428">
                <a:extLst>
                  <a:ext uri="{FF2B5EF4-FFF2-40B4-BE49-F238E27FC236}">
                    <a16:creationId xmlns:a16="http://schemas.microsoft.com/office/drawing/2014/main" id="{E1887DEE-E7CF-128A-3417-9A77EA80D574}"/>
                  </a:ext>
                </a:extLst>
              </p:cNvPr>
              <p:cNvSpPr txBox="1"/>
              <p:nvPr/>
            </p:nvSpPr>
            <p:spPr>
              <a:xfrm>
                <a:off x="18323049" y="13095551"/>
                <a:ext cx="281748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ただし、必須の表記ではありませんので、デザイン上邪魔になる様でしたら削除してください。</a:t>
                </a:r>
              </a:p>
            </p:txBody>
          </p:sp>
          <p:sp>
            <p:nvSpPr>
              <p:cNvPr id="430" name="正方形/長方形 429">
                <a:extLst>
                  <a:ext uri="{FF2B5EF4-FFF2-40B4-BE49-F238E27FC236}">
                    <a16:creationId xmlns:a16="http://schemas.microsoft.com/office/drawing/2014/main" id="{1AC795E4-37E6-C8FA-D427-4871922AD28B}"/>
                  </a:ext>
                </a:extLst>
              </p:cNvPr>
              <p:cNvSpPr/>
              <p:nvPr/>
            </p:nvSpPr>
            <p:spPr>
              <a:xfrm>
                <a:off x="18079453" y="11470105"/>
                <a:ext cx="3304674" cy="2460363"/>
              </a:xfrm>
              <a:prstGeom prst="rect">
                <a:avLst/>
              </a:prstGeom>
              <a:noFill/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431" name="テキスト ボックス 430">
                <a:extLst>
                  <a:ext uri="{FF2B5EF4-FFF2-40B4-BE49-F238E27FC236}">
                    <a16:creationId xmlns:a16="http://schemas.microsoft.com/office/drawing/2014/main" id="{96DFC1FD-8D60-76E9-0220-E1A0B0753B9F}"/>
                  </a:ext>
                </a:extLst>
              </p:cNvPr>
              <p:cNvSpPr txBox="1"/>
              <p:nvPr/>
            </p:nvSpPr>
            <p:spPr>
              <a:xfrm>
                <a:off x="18323049" y="11622955"/>
                <a:ext cx="2817482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勢いよく圧着を剥がしますと、水濡れや湿気等により、印刷が剥がれしまう場合があります。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</a:endParaRPr>
              </a:p>
              <a:p>
                <a:pPr marL="0" marR="0" lvl="0" indent="0" algn="l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rPr>
                  <a:t>注意喚起の為、記載されることをお勧めします。</a:t>
                </a:r>
              </a:p>
            </p:txBody>
          </p:sp>
        </p:grpSp>
      </p:grpSp>
      <p:pic>
        <p:nvPicPr>
          <p:cNvPr id="472" name="図 471">
            <a:extLst>
              <a:ext uri="{FF2B5EF4-FFF2-40B4-BE49-F238E27FC236}">
                <a16:creationId xmlns:a16="http://schemas.microsoft.com/office/drawing/2014/main" id="{70AC3C85-CEC5-B78C-B34C-D5F064906C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13" y="572767"/>
            <a:ext cx="1591194" cy="4877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923498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1846997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2770495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3693993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788821" indent="-788821" algn="l" defTabSz="2106731" rtl="0" fontAlgn="base">
        <a:spcBef>
          <a:spcPct val="20000"/>
        </a:spcBef>
        <a:spcAft>
          <a:spcPct val="0"/>
        </a:spcAft>
        <a:buChar char="•"/>
        <a:defRPr kumimoji="1" sz="7474">
          <a:solidFill>
            <a:schemeClr val="tx1"/>
          </a:solidFill>
          <a:latin typeface="+mn-lt"/>
          <a:ea typeface="+mn-ea"/>
          <a:cs typeface="+mn-cs"/>
        </a:defRPr>
      </a:lvl1pPr>
      <a:lvl2pPr marL="1712320" indent="-657352" algn="l" defTabSz="2106731" rtl="0" fontAlgn="base">
        <a:spcBef>
          <a:spcPct val="20000"/>
        </a:spcBef>
        <a:spcAft>
          <a:spcPct val="0"/>
        </a:spcAft>
        <a:buChar char="–"/>
        <a:defRPr kumimoji="1" sz="6464">
          <a:solidFill>
            <a:schemeClr val="tx1"/>
          </a:solidFill>
          <a:latin typeface="+mn-lt"/>
          <a:ea typeface="+mn-ea"/>
        </a:defRPr>
      </a:lvl2pPr>
      <a:lvl3pPr marL="2635818" indent="-529089" algn="l" defTabSz="2106731" rtl="0" fontAlgn="base">
        <a:spcBef>
          <a:spcPct val="20000"/>
        </a:spcBef>
        <a:spcAft>
          <a:spcPct val="0"/>
        </a:spcAft>
        <a:buChar char="•"/>
        <a:defRPr kumimoji="1" sz="5656">
          <a:solidFill>
            <a:schemeClr val="tx1"/>
          </a:solidFill>
          <a:latin typeface="+mn-lt"/>
          <a:ea typeface="+mn-ea"/>
        </a:defRPr>
      </a:lvl3pPr>
      <a:lvl4pPr marL="3687580" indent="-525881" algn="l" defTabSz="2106731" rtl="0" fontAlgn="base">
        <a:spcBef>
          <a:spcPct val="20000"/>
        </a:spcBef>
        <a:spcAft>
          <a:spcPct val="0"/>
        </a:spcAft>
        <a:buChar char="–"/>
        <a:defRPr kumimoji="1" sz="4646">
          <a:solidFill>
            <a:schemeClr val="tx1"/>
          </a:solidFill>
          <a:latin typeface="+mn-lt"/>
          <a:ea typeface="+mn-ea"/>
        </a:defRPr>
      </a:lvl4pPr>
      <a:lvl5pPr marL="4742549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5pPr>
      <a:lvl6pPr marL="5666048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6pPr>
      <a:lvl7pPr marL="6589546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7pPr>
      <a:lvl8pPr marL="7513044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8pPr>
      <a:lvl9pPr marL="8436543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92349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2pPr>
      <a:lvl3pPr marL="1846997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3pPr>
      <a:lvl4pPr marL="2770495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4pPr>
      <a:lvl5pPr marL="3693993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5pPr>
      <a:lvl6pPr marL="4617491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6pPr>
      <a:lvl7pPr marL="554099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7pPr>
      <a:lvl8pPr marL="646448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8pPr>
      <a:lvl9pPr marL="7387986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図 75">
            <a:extLst>
              <a:ext uri="{FF2B5EF4-FFF2-40B4-BE49-F238E27FC236}">
                <a16:creationId xmlns:a16="http://schemas.microsoft.com/office/drawing/2014/main" id="{81171905-7752-6FFB-8D37-9A21B0AF3F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70" y="1508451"/>
            <a:ext cx="18218023" cy="1318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1846997" rtl="0" eaLnBrk="1" latinLnBrk="0" hangingPunct="1">
        <a:spcBef>
          <a:spcPct val="0"/>
        </a:spcBef>
        <a:buNone/>
        <a:defRPr kumimoji="1" sz="8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92624" indent="-692624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6464" kern="1200">
          <a:solidFill>
            <a:schemeClr val="tx1"/>
          </a:solidFill>
          <a:latin typeface="+mn-lt"/>
          <a:ea typeface="+mn-ea"/>
          <a:cs typeface="+mn-cs"/>
        </a:defRPr>
      </a:lvl1pPr>
      <a:lvl2pPr marL="1500685" indent="-577186" algn="l" defTabSz="1846997" rtl="0" eaLnBrk="1" latinLnBrk="0" hangingPunct="1">
        <a:spcBef>
          <a:spcPct val="20000"/>
        </a:spcBef>
        <a:buFont typeface="Arial" pitchFamily="34" charset="0"/>
        <a:buChar char="–"/>
        <a:defRPr kumimoji="1" sz="5656" kern="1200">
          <a:solidFill>
            <a:schemeClr val="tx1"/>
          </a:solidFill>
          <a:latin typeface="+mn-lt"/>
          <a:ea typeface="+mn-ea"/>
          <a:cs typeface="+mn-cs"/>
        </a:defRPr>
      </a:lvl2pPr>
      <a:lvl3pPr marL="2308746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848" kern="1200">
          <a:solidFill>
            <a:schemeClr val="tx1"/>
          </a:solidFill>
          <a:latin typeface="+mn-lt"/>
          <a:ea typeface="+mn-ea"/>
          <a:cs typeface="+mn-cs"/>
        </a:defRPr>
      </a:lvl3pPr>
      <a:lvl4pPr marL="3232244" indent="-461749" algn="l" defTabSz="1846997" rtl="0" eaLnBrk="1" latinLnBrk="0" hangingPunct="1">
        <a:spcBef>
          <a:spcPct val="20000"/>
        </a:spcBef>
        <a:buFont typeface="Arial" pitchFamily="34" charset="0"/>
        <a:buChar char="–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4pPr>
      <a:lvl5pPr marL="4155742" indent="-461749" algn="l" defTabSz="1846997" rtl="0" eaLnBrk="1" latinLnBrk="0" hangingPunct="1">
        <a:spcBef>
          <a:spcPct val="20000"/>
        </a:spcBef>
        <a:buFont typeface="Arial" pitchFamily="34" charset="0"/>
        <a:buChar char="»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5pPr>
      <a:lvl6pPr marL="5079241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6pPr>
      <a:lvl7pPr marL="6002739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7pPr>
      <a:lvl8pPr marL="6926237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8pPr>
      <a:lvl9pPr marL="7849735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92349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2pPr>
      <a:lvl3pPr marL="1846997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3pPr>
      <a:lvl4pPr marL="2770495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4pPr>
      <a:lvl5pPr marL="3693993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5pPr>
      <a:lvl6pPr marL="4617491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6pPr>
      <a:lvl7pPr marL="554099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7pPr>
      <a:lvl8pPr marL="646448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8pPr>
      <a:lvl9pPr marL="7387986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EAA6E8F-E597-D286-61F9-7CF55ABBDBEB}"/>
              </a:ext>
            </a:extLst>
          </p:cNvPr>
          <p:cNvGrpSpPr/>
          <p:nvPr/>
        </p:nvGrpSpPr>
        <p:grpSpPr>
          <a:xfrm>
            <a:off x="10188956" y="3601815"/>
            <a:ext cx="990060" cy="1297940"/>
            <a:chOff x="7483271" y="3762252"/>
            <a:chExt cx="990060" cy="1297940"/>
          </a:xfrm>
        </p:grpSpPr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E270598B-C1F2-1299-2A56-BA32EF88B50F}"/>
                </a:ext>
              </a:extLst>
            </p:cNvPr>
            <p:cNvCxnSpPr/>
            <p:nvPr/>
          </p:nvCxnSpPr>
          <p:spPr bwMode="auto">
            <a:xfrm>
              <a:off x="7558637" y="4050284"/>
              <a:ext cx="839329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F926F811-A2A3-45ED-81A2-9F7CB3281901}"/>
                </a:ext>
              </a:extLst>
            </p:cNvPr>
            <p:cNvGrpSpPr/>
            <p:nvPr/>
          </p:nvGrpSpPr>
          <p:grpSpPr>
            <a:xfrm>
              <a:off x="7483271" y="3762252"/>
              <a:ext cx="990060" cy="1297940"/>
              <a:chOff x="7483271" y="3762252"/>
              <a:chExt cx="990060" cy="1297940"/>
            </a:xfrm>
          </p:grpSpPr>
          <p:sp>
            <p:nvSpPr>
              <p:cNvPr id="5" name="円/楕円 1">
                <a:extLst>
                  <a:ext uri="{FF2B5EF4-FFF2-40B4-BE49-F238E27FC236}">
                    <a16:creationId xmlns:a16="http://schemas.microsoft.com/office/drawing/2014/main" id="{876D63C0-D07C-9A4D-FCFA-B8F0F9A91045}"/>
                  </a:ext>
                </a:extLst>
              </p:cNvPr>
              <p:cNvSpPr/>
              <p:nvPr/>
            </p:nvSpPr>
            <p:spPr bwMode="auto">
              <a:xfrm>
                <a:off x="7528301" y="3762252"/>
                <a:ext cx="900000" cy="900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18000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ja-JP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rPr>
                  <a:t>料金後納</a:t>
                </a:r>
              </a:p>
            </p:txBody>
          </p:sp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C412C9A0-A41C-1BD3-14F3-23780867F963}"/>
                  </a:ext>
                </a:extLst>
              </p:cNvPr>
              <p:cNvSpPr txBox="1"/>
              <p:nvPr/>
            </p:nvSpPr>
            <p:spPr>
              <a:xfrm>
                <a:off x="7483271" y="4772045"/>
                <a:ext cx="990060" cy="28814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lIns="0" tIns="36000" rIns="0" bIns="36000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ゆうメール</a:t>
                </a:r>
              </a:p>
            </p:txBody>
          </p:sp>
        </p:grpSp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47ABF7D7-4582-9A92-7707-C204AC855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4046" y="13795859"/>
            <a:ext cx="3822523" cy="219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4</Words>
  <Application>Microsoft Office PowerPoint</Application>
  <PresentationFormat>ユーザー設定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ＭＳ Ｐゴシック</vt:lpstr>
      <vt:lpstr>ＭＳ Ｐ明朝</vt:lpstr>
      <vt:lpstr>メイリオ</vt:lpstr>
      <vt:lpstr>游ゴシック Light</vt:lpstr>
      <vt:lpstr>Arial</vt:lpstr>
      <vt:lpstr>Calibri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>murosono</cp:lastModifiedBy>
  <cp:revision>60</cp:revision>
  <dcterms:created xsi:type="dcterms:W3CDTF">2011-09-10T02:34:56Z</dcterms:created>
  <dcterms:modified xsi:type="dcterms:W3CDTF">2024-01-15T06:05:48Z</dcterms:modified>
</cp:coreProperties>
</file>