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21599525" cy="16200438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946724" algn="ctr" rtl="0" fontAlgn="base">
      <a:spcBef>
        <a:spcPct val="0"/>
      </a:spcBef>
      <a:spcAft>
        <a:spcPct val="0"/>
      </a:spcAft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1893448" algn="ctr" rtl="0" fontAlgn="base">
      <a:spcBef>
        <a:spcPct val="0"/>
      </a:spcBef>
      <a:spcAft>
        <a:spcPct val="0"/>
      </a:spcAft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2840172" algn="ctr" rtl="0" fontAlgn="base">
      <a:spcBef>
        <a:spcPct val="0"/>
      </a:spcBef>
      <a:spcAft>
        <a:spcPct val="0"/>
      </a:spcAft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3786896" algn="ctr" rtl="0" fontAlgn="base">
      <a:spcBef>
        <a:spcPct val="0"/>
      </a:spcBef>
      <a:spcAft>
        <a:spcPct val="0"/>
      </a:spcAft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4733620" algn="l" defTabSz="1893448" rtl="0" eaLnBrk="1" latinLnBrk="0" hangingPunct="1"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5680344" algn="l" defTabSz="1893448" rtl="0" eaLnBrk="1" latinLnBrk="0" hangingPunct="1"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6627068" algn="l" defTabSz="1893448" rtl="0" eaLnBrk="1" latinLnBrk="0" hangingPunct="1"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7573792" algn="l" defTabSz="1893448" rtl="0" eaLnBrk="1" latinLnBrk="0" hangingPunct="1">
      <a:defRPr kumimoji="1" sz="4348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4" userDrawn="1">
          <p15:clr>
            <a:srgbClr val="A4A3A4"/>
          </p15:clr>
        </p15:guide>
        <p15:guide id="2" pos="6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FF"/>
    <a:srgbClr val="FF99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0" autoAdjust="0"/>
    <p:restoredTop sz="95433" autoAdjust="0"/>
  </p:normalViewPr>
  <p:slideViewPr>
    <p:cSldViewPr showGuides="1">
      <p:cViewPr varScale="1">
        <p:scale>
          <a:sx n="47" d="100"/>
          <a:sy n="47" d="100"/>
        </p:scale>
        <p:origin x="1698" y="54"/>
      </p:cViewPr>
      <p:guideLst>
        <p:guide orient="horz" pos="5104"/>
        <p:guide pos="68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B201F4-BD5E-416A-83F5-3CEA12943038}" type="datetimeFigureOut">
              <a:rPr kumimoji="1" lang="ja-JP" altLang="en-US" smtClean="0"/>
              <a:t>2024/4/26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552575" y="1581150"/>
            <a:ext cx="5689600" cy="4267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86475"/>
            <a:ext cx="7035800" cy="49784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2613"/>
            <a:ext cx="3811588" cy="633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2613"/>
            <a:ext cx="3811588" cy="633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6CD145-6749-4DBF-88AC-74F193E67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942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6CD145-6749-4DBF-88AC-74F193E67617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3081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709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25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65">
            <a:extLst>
              <a:ext uri="{FF2B5EF4-FFF2-40B4-BE49-F238E27FC236}">
                <a16:creationId xmlns:a16="http://schemas.microsoft.com/office/drawing/2014/main" id="{ECF1C4CD-7F30-5C1B-29EB-C7EB30670EC1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1754990" y="14131638"/>
            <a:ext cx="468313" cy="468313"/>
            <a:chOff x="8011319" y="6244804"/>
            <a:chExt cx="468313" cy="468313"/>
          </a:xfrm>
        </p:grpSpPr>
        <p:sp>
          <p:nvSpPr>
            <p:cNvPr id="4" name="Line 150">
              <a:extLst>
                <a:ext uri="{FF2B5EF4-FFF2-40B4-BE49-F238E27FC236}">
                  <a16:creationId xmlns:a16="http://schemas.microsoft.com/office/drawing/2014/main" id="{096B895A-F090-3FB3-E402-4D84094814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5" name="Line 151">
              <a:extLst>
                <a:ext uri="{FF2B5EF4-FFF2-40B4-BE49-F238E27FC236}">
                  <a16:creationId xmlns:a16="http://schemas.microsoft.com/office/drawing/2014/main" id="{878A188F-999A-585C-0AA6-7BAFF1E722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6" name="Line 152">
              <a:extLst>
                <a:ext uri="{FF2B5EF4-FFF2-40B4-BE49-F238E27FC236}">
                  <a16:creationId xmlns:a16="http://schemas.microsoft.com/office/drawing/2014/main" id="{DF09550D-24B4-70D3-B203-BD88106C2F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7" name="Line 153">
              <a:extLst>
                <a:ext uri="{FF2B5EF4-FFF2-40B4-BE49-F238E27FC236}">
                  <a16:creationId xmlns:a16="http://schemas.microsoft.com/office/drawing/2014/main" id="{F1EE989F-4475-3E0B-63E5-2F4344BA2A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8" name="グループ化 55">
            <a:extLst>
              <a:ext uri="{FF2B5EF4-FFF2-40B4-BE49-F238E27FC236}">
                <a16:creationId xmlns:a16="http://schemas.microsoft.com/office/drawing/2014/main" id="{02321817-B26D-51C6-739F-8B362DE8A437}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1754990" y="2963891"/>
            <a:ext cx="468313" cy="468312"/>
            <a:chOff x="8011319" y="6244804"/>
            <a:chExt cx="468313" cy="468313"/>
          </a:xfrm>
        </p:grpSpPr>
        <p:sp>
          <p:nvSpPr>
            <p:cNvPr id="9" name="Line 150">
              <a:extLst>
                <a:ext uri="{FF2B5EF4-FFF2-40B4-BE49-F238E27FC236}">
                  <a16:creationId xmlns:a16="http://schemas.microsoft.com/office/drawing/2014/main" id="{8BCECD6B-B14B-7C0C-F96F-D703CC1964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10" name="Line 151">
              <a:extLst>
                <a:ext uri="{FF2B5EF4-FFF2-40B4-BE49-F238E27FC236}">
                  <a16:creationId xmlns:a16="http://schemas.microsoft.com/office/drawing/2014/main" id="{D682F0C1-8429-8907-A398-83F2CB50567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11" name="Line 152">
              <a:extLst>
                <a:ext uri="{FF2B5EF4-FFF2-40B4-BE49-F238E27FC236}">
                  <a16:creationId xmlns:a16="http://schemas.microsoft.com/office/drawing/2014/main" id="{185CBB1E-18CC-A8C0-121F-0A266842BC0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12" name="Line 153">
              <a:extLst>
                <a:ext uri="{FF2B5EF4-FFF2-40B4-BE49-F238E27FC236}">
                  <a16:creationId xmlns:a16="http://schemas.microsoft.com/office/drawing/2014/main" id="{9F7DAC79-438E-8E6A-2C9A-99437747FD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13" name="グループ化 50">
            <a:extLst>
              <a:ext uri="{FF2B5EF4-FFF2-40B4-BE49-F238E27FC236}">
                <a16:creationId xmlns:a16="http://schemas.microsoft.com/office/drawing/2014/main" id="{D8251BB8-2682-DCB5-C293-982BCDD10478}"/>
              </a:ext>
            </a:extLst>
          </p:cNvPr>
          <p:cNvGrpSpPr>
            <a:grpSpLocks/>
          </p:cNvGrpSpPr>
          <p:nvPr userDrawn="1"/>
        </p:nvGrpSpPr>
        <p:grpSpPr bwMode="auto">
          <a:xfrm rot="-5400000">
            <a:off x="17348634" y="2963891"/>
            <a:ext cx="468312" cy="468312"/>
            <a:chOff x="8011319" y="6244804"/>
            <a:chExt cx="468313" cy="468313"/>
          </a:xfrm>
        </p:grpSpPr>
        <p:sp>
          <p:nvSpPr>
            <p:cNvPr id="14" name="Line 150">
              <a:extLst>
                <a:ext uri="{FF2B5EF4-FFF2-40B4-BE49-F238E27FC236}">
                  <a16:creationId xmlns:a16="http://schemas.microsoft.com/office/drawing/2014/main" id="{28D8374D-FCDA-9F1E-5742-7541B7E7C7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15" name="Line 151">
              <a:extLst>
                <a:ext uri="{FF2B5EF4-FFF2-40B4-BE49-F238E27FC236}">
                  <a16:creationId xmlns:a16="http://schemas.microsoft.com/office/drawing/2014/main" id="{4E6EE0C2-562E-67B4-6240-52013A5899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16" name="Line 152">
              <a:extLst>
                <a:ext uri="{FF2B5EF4-FFF2-40B4-BE49-F238E27FC236}">
                  <a16:creationId xmlns:a16="http://schemas.microsoft.com/office/drawing/2014/main" id="{5C6A91D6-DADD-3B4A-BD9D-20F5A48EA4D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17" name="Line 153">
              <a:extLst>
                <a:ext uri="{FF2B5EF4-FFF2-40B4-BE49-F238E27FC236}">
                  <a16:creationId xmlns:a16="http://schemas.microsoft.com/office/drawing/2014/main" id="{A75B5740-5954-2B9B-68BA-D8701CFC51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18" name="グループ化 60">
            <a:extLst>
              <a:ext uri="{FF2B5EF4-FFF2-40B4-BE49-F238E27FC236}">
                <a16:creationId xmlns:a16="http://schemas.microsoft.com/office/drawing/2014/main" id="{41730D37-169B-FC7A-F337-5DD6496743FE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7348633" y="14125740"/>
            <a:ext cx="468313" cy="468312"/>
            <a:chOff x="8011319" y="6244804"/>
            <a:chExt cx="468313" cy="468313"/>
          </a:xfrm>
        </p:grpSpPr>
        <p:sp>
          <p:nvSpPr>
            <p:cNvPr id="19" name="Line 150">
              <a:extLst>
                <a:ext uri="{FF2B5EF4-FFF2-40B4-BE49-F238E27FC236}">
                  <a16:creationId xmlns:a16="http://schemas.microsoft.com/office/drawing/2014/main" id="{48B5ECC6-FC9A-5309-9989-1D56AF9C3B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20" name="Line 151">
              <a:extLst>
                <a:ext uri="{FF2B5EF4-FFF2-40B4-BE49-F238E27FC236}">
                  <a16:creationId xmlns:a16="http://schemas.microsoft.com/office/drawing/2014/main" id="{42AB7D1A-5A3E-D98F-AC8D-CF3B6A42BD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21" name="Line 152">
              <a:extLst>
                <a:ext uri="{FF2B5EF4-FFF2-40B4-BE49-F238E27FC236}">
                  <a16:creationId xmlns:a16="http://schemas.microsoft.com/office/drawing/2014/main" id="{BBE1C76C-3E8F-84D0-3CA6-391B07F913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22" name="Line 153">
              <a:extLst>
                <a:ext uri="{FF2B5EF4-FFF2-40B4-BE49-F238E27FC236}">
                  <a16:creationId xmlns:a16="http://schemas.microsoft.com/office/drawing/2014/main" id="{907A9BFB-CF22-41B0-DE99-90126B0266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23" name="グループ化 3">
            <a:extLst>
              <a:ext uri="{FF2B5EF4-FFF2-40B4-BE49-F238E27FC236}">
                <a16:creationId xmlns:a16="http://schemas.microsoft.com/office/drawing/2014/main" id="{0F3DC16C-888B-F878-E39A-3F310E512ADA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750400" y="8328613"/>
            <a:ext cx="358775" cy="935037"/>
            <a:chOff x="1093788" y="7639050"/>
            <a:chExt cx="358775" cy="935038"/>
          </a:xfrm>
        </p:grpSpPr>
        <p:sp>
          <p:nvSpPr>
            <p:cNvPr id="24" name="Line 54">
              <a:extLst>
                <a:ext uri="{FF2B5EF4-FFF2-40B4-BE49-F238E27FC236}">
                  <a16:creationId xmlns:a16="http://schemas.microsoft.com/office/drawing/2014/main" id="{2BEED5E9-1C31-27CF-82C7-B68ACEA209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93788" y="8085138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25" name="Line 55">
              <a:extLst>
                <a:ext uri="{FF2B5EF4-FFF2-40B4-BE49-F238E27FC236}">
                  <a16:creationId xmlns:a16="http://schemas.microsoft.com/office/drawing/2014/main" id="{2C3EA5E3-8012-3FBC-6623-2446D5E39AF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331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26" name="グループ化 1">
            <a:extLst>
              <a:ext uri="{FF2B5EF4-FFF2-40B4-BE49-F238E27FC236}">
                <a16:creationId xmlns:a16="http://schemas.microsoft.com/office/drawing/2014/main" id="{9BF662FA-086A-CD0B-9FC9-C09FBC41525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7464995" y="8335437"/>
            <a:ext cx="358775" cy="935037"/>
            <a:chOff x="9229725" y="7639050"/>
            <a:chExt cx="358775" cy="935038"/>
          </a:xfrm>
        </p:grpSpPr>
        <p:sp>
          <p:nvSpPr>
            <p:cNvPr id="27" name="Line 58">
              <a:extLst>
                <a:ext uri="{FF2B5EF4-FFF2-40B4-BE49-F238E27FC236}">
                  <a16:creationId xmlns:a16="http://schemas.microsoft.com/office/drawing/2014/main" id="{4E982420-F904-BC98-D555-E21901FFD5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29725" y="8086725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28" name="Line 59">
              <a:extLst>
                <a:ext uri="{FF2B5EF4-FFF2-40B4-BE49-F238E27FC236}">
                  <a16:creationId xmlns:a16="http://schemas.microsoft.com/office/drawing/2014/main" id="{EAC96A4E-C78A-AB92-B165-2EE4EC868F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32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C81B61C3-6AB8-1F9A-A411-9A8D6BCCD0F3}"/>
              </a:ext>
            </a:extLst>
          </p:cNvPr>
          <p:cNvGrpSpPr/>
          <p:nvPr userDrawn="1"/>
        </p:nvGrpSpPr>
        <p:grpSpPr>
          <a:xfrm>
            <a:off x="9220231" y="2938711"/>
            <a:ext cx="987909" cy="360363"/>
            <a:chOff x="15204865" y="1558998"/>
            <a:chExt cx="987909" cy="360363"/>
          </a:xfrm>
        </p:grpSpPr>
        <p:sp>
          <p:nvSpPr>
            <p:cNvPr id="30" name="Line 49">
              <a:extLst>
                <a:ext uri="{FF2B5EF4-FFF2-40B4-BE49-F238E27FC236}">
                  <a16:creationId xmlns:a16="http://schemas.microsoft.com/office/drawing/2014/main" id="{1D9F66B8-9011-8CC4-C124-E2EC0C8A55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673177" y="1558998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31" name="Line 50">
              <a:extLst>
                <a:ext uri="{FF2B5EF4-FFF2-40B4-BE49-F238E27FC236}">
                  <a16:creationId xmlns:a16="http://schemas.microsoft.com/office/drawing/2014/main" id="{2946F9BE-C203-BB63-DBCD-8827AAA467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204865" y="1760611"/>
              <a:ext cx="987909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73" name="Line 49">
              <a:extLst>
                <a:ext uri="{FF2B5EF4-FFF2-40B4-BE49-F238E27FC236}">
                  <a16:creationId xmlns:a16="http://schemas.microsoft.com/office/drawing/2014/main" id="{E40E854F-B01C-EF6A-E81D-BA990A0AF7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784666" y="1558998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71B713CB-7FD7-CB0F-E887-9758ABE10BE8}"/>
              </a:ext>
            </a:extLst>
          </p:cNvPr>
          <p:cNvGrpSpPr/>
          <p:nvPr userDrawn="1"/>
        </p:nvGrpSpPr>
        <p:grpSpPr>
          <a:xfrm>
            <a:off x="9222021" y="14241492"/>
            <a:ext cx="987909" cy="360363"/>
            <a:chOff x="15204865" y="1558998"/>
            <a:chExt cx="987909" cy="360363"/>
          </a:xfrm>
        </p:grpSpPr>
        <p:sp>
          <p:nvSpPr>
            <p:cNvPr id="75" name="Line 49">
              <a:extLst>
                <a:ext uri="{FF2B5EF4-FFF2-40B4-BE49-F238E27FC236}">
                  <a16:creationId xmlns:a16="http://schemas.microsoft.com/office/drawing/2014/main" id="{F7AA8411-FEA0-6B1B-5F16-D5A086D0C7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673177" y="1558998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76" name="Line 50">
              <a:extLst>
                <a:ext uri="{FF2B5EF4-FFF2-40B4-BE49-F238E27FC236}">
                  <a16:creationId xmlns:a16="http://schemas.microsoft.com/office/drawing/2014/main" id="{3DDAF3EA-AB2F-FEDC-08DF-B28683BDBE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204865" y="1760611"/>
              <a:ext cx="987909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sp>
          <p:nvSpPr>
            <p:cNvPr id="77" name="Line 49">
              <a:extLst>
                <a:ext uri="{FF2B5EF4-FFF2-40B4-BE49-F238E27FC236}">
                  <a16:creationId xmlns:a16="http://schemas.microsoft.com/office/drawing/2014/main" id="{AEDBC213-7735-3E70-396C-3840464EB4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784666" y="1558998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</a:pPr>
              <a:endParaRPr kumimoji="0" lang="ja-JP" altLang="en-US" sz="180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</p:grpSp>
      <p:pic>
        <p:nvPicPr>
          <p:cNvPr id="164" name="図 163">
            <a:extLst>
              <a:ext uri="{FF2B5EF4-FFF2-40B4-BE49-F238E27FC236}">
                <a16:creationId xmlns:a16="http://schemas.microsoft.com/office/drawing/2014/main" id="{98804F4A-7ABB-666D-9AFE-488D200CBAA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5" y="682869"/>
            <a:ext cx="1591194" cy="481626"/>
          </a:xfrm>
          <a:prstGeom prst="rect">
            <a:avLst/>
          </a:prstGeom>
        </p:spPr>
      </p:pic>
      <p:grpSp>
        <p:nvGrpSpPr>
          <p:cNvPr id="82" name="グループ化 81">
            <a:extLst>
              <a:ext uri="{FF2B5EF4-FFF2-40B4-BE49-F238E27FC236}">
                <a16:creationId xmlns:a16="http://schemas.microsoft.com/office/drawing/2014/main" id="{04B1A67A-5694-CAEF-5570-E2A24904F561}"/>
              </a:ext>
            </a:extLst>
          </p:cNvPr>
          <p:cNvGrpSpPr/>
          <p:nvPr userDrawn="1"/>
        </p:nvGrpSpPr>
        <p:grpSpPr>
          <a:xfrm>
            <a:off x="747557" y="533599"/>
            <a:ext cx="20628520" cy="15311090"/>
            <a:chOff x="747557" y="533599"/>
            <a:chExt cx="20628520" cy="15311090"/>
          </a:xfrm>
        </p:grpSpPr>
        <p:grpSp>
          <p:nvGrpSpPr>
            <p:cNvPr id="72" name="グループ化 71">
              <a:extLst>
                <a:ext uri="{FF2B5EF4-FFF2-40B4-BE49-F238E27FC236}">
                  <a16:creationId xmlns:a16="http://schemas.microsoft.com/office/drawing/2014/main" id="{56FBFA88-DE85-D095-5842-557A55F15CF5}"/>
                </a:ext>
              </a:extLst>
            </p:cNvPr>
            <p:cNvGrpSpPr/>
            <p:nvPr userDrawn="1"/>
          </p:nvGrpSpPr>
          <p:grpSpPr>
            <a:xfrm>
              <a:off x="2226072" y="3442559"/>
              <a:ext cx="14902181" cy="10677772"/>
              <a:chOff x="2226072" y="3442559"/>
              <a:chExt cx="14902181" cy="10677772"/>
            </a:xfrm>
          </p:grpSpPr>
          <p:sp>
            <p:nvSpPr>
              <p:cNvPr id="67" name="正方形/長方形 66">
                <a:extLst>
                  <a:ext uri="{FF2B5EF4-FFF2-40B4-BE49-F238E27FC236}">
                    <a16:creationId xmlns:a16="http://schemas.microsoft.com/office/drawing/2014/main" id="{E7138E08-21AD-9BE4-2AEE-AF91A41A6601}"/>
                  </a:ext>
                </a:extLst>
              </p:cNvPr>
              <p:cNvSpPr/>
              <p:nvPr userDrawn="1"/>
            </p:nvSpPr>
            <p:spPr bwMode="auto">
              <a:xfrm>
                <a:off x="2230810" y="3442559"/>
                <a:ext cx="14897443" cy="360000"/>
              </a:xfrm>
              <a:prstGeom prst="rect">
                <a:avLst/>
              </a:prstGeom>
              <a:pattFill prst="wdUpDiag">
                <a:fgClr>
                  <a:srgbClr val="CCFFCC"/>
                </a:fgClr>
                <a:bgClr>
                  <a:schemeClr val="bg1"/>
                </a:bgClr>
              </a:pattFill>
              <a:ln w="63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4295" tIns="8890" rIns="74295" bIns="88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0429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en-US" altLang="ja-JP" sz="2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ＭＳ Ｐゴシック" pitchFamily="50" charset="-128"/>
                  </a:rPr>
                  <a:t> </a:t>
                </a:r>
                <a:endParaRPr kumimoji="1" lang="ja-JP" altLang="en-US" sz="2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68" name="正方形/長方形 67">
                <a:extLst>
                  <a:ext uri="{FF2B5EF4-FFF2-40B4-BE49-F238E27FC236}">
                    <a16:creationId xmlns:a16="http://schemas.microsoft.com/office/drawing/2014/main" id="{1F320400-507E-A4ED-D2B7-8165927FDC93}"/>
                  </a:ext>
                </a:extLst>
              </p:cNvPr>
              <p:cNvSpPr/>
              <p:nvPr userDrawn="1"/>
            </p:nvSpPr>
            <p:spPr bwMode="auto">
              <a:xfrm>
                <a:off x="2226072" y="13754746"/>
                <a:ext cx="14897443" cy="360000"/>
              </a:xfrm>
              <a:prstGeom prst="rect">
                <a:avLst/>
              </a:prstGeom>
              <a:pattFill prst="wdUpDiag">
                <a:fgClr>
                  <a:srgbClr val="CCFFCC"/>
                </a:fgClr>
                <a:bgClr>
                  <a:schemeClr val="bg1"/>
                </a:bgClr>
              </a:pattFill>
              <a:ln w="63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4295" tIns="8890" rIns="74295" bIns="88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0429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en-US" altLang="ja-JP" sz="2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ＭＳ Ｐゴシック" pitchFamily="50" charset="-128"/>
                  </a:rPr>
                  <a:t> </a:t>
                </a:r>
                <a:endParaRPr kumimoji="1" lang="ja-JP" altLang="en-US" sz="2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69" name="正方形/長方形 68">
                <a:extLst>
                  <a:ext uri="{FF2B5EF4-FFF2-40B4-BE49-F238E27FC236}">
                    <a16:creationId xmlns:a16="http://schemas.microsoft.com/office/drawing/2014/main" id="{F423107F-C6AD-77FA-B47C-02E834D5E02E}"/>
                  </a:ext>
                </a:extLst>
              </p:cNvPr>
              <p:cNvSpPr/>
              <p:nvPr userDrawn="1"/>
            </p:nvSpPr>
            <p:spPr bwMode="auto">
              <a:xfrm rot="5400000">
                <a:off x="-2908549" y="8610892"/>
                <a:ext cx="10658878" cy="360000"/>
              </a:xfrm>
              <a:prstGeom prst="rect">
                <a:avLst/>
              </a:prstGeom>
              <a:pattFill prst="wdUpDiag">
                <a:fgClr>
                  <a:srgbClr val="CCFFCC"/>
                </a:fgClr>
                <a:bgClr>
                  <a:schemeClr val="bg1"/>
                </a:bgClr>
              </a:pattFill>
              <a:ln w="63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4295" tIns="8890" rIns="74295" bIns="88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0429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en-US" altLang="ja-JP" sz="2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ＭＳ Ｐゴシック" pitchFamily="50" charset="-128"/>
                  </a:rPr>
                  <a:t> </a:t>
                </a:r>
                <a:endParaRPr kumimoji="1" lang="ja-JP" altLang="en-US" sz="2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70" name="正方形/長方形 69">
                <a:extLst>
                  <a:ext uri="{FF2B5EF4-FFF2-40B4-BE49-F238E27FC236}">
                    <a16:creationId xmlns:a16="http://schemas.microsoft.com/office/drawing/2014/main" id="{C4B6A114-9754-A534-2C37-D297AE61DA5B}"/>
                  </a:ext>
                </a:extLst>
              </p:cNvPr>
              <p:cNvSpPr/>
              <p:nvPr userDrawn="1"/>
            </p:nvSpPr>
            <p:spPr bwMode="auto">
              <a:xfrm rot="5400000">
                <a:off x="11612159" y="8598653"/>
                <a:ext cx="10672187" cy="360000"/>
              </a:xfrm>
              <a:prstGeom prst="rect">
                <a:avLst/>
              </a:prstGeom>
              <a:pattFill prst="wdUpDiag">
                <a:fgClr>
                  <a:srgbClr val="CCFFCC"/>
                </a:fgClr>
                <a:bgClr>
                  <a:schemeClr val="bg1"/>
                </a:bgClr>
              </a:pattFill>
              <a:ln w="63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4295" tIns="8890" rIns="74295" bIns="88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0429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en-US" altLang="ja-JP" sz="2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ＭＳ Ｐゴシック" pitchFamily="50" charset="-128"/>
                  </a:rPr>
                  <a:t> </a:t>
                </a:r>
                <a:endParaRPr kumimoji="1" lang="ja-JP" altLang="en-US" sz="2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66" name="グループ化 65">
              <a:extLst>
                <a:ext uri="{FF2B5EF4-FFF2-40B4-BE49-F238E27FC236}">
                  <a16:creationId xmlns:a16="http://schemas.microsoft.com/office/drawing/2014/main" id="{FCB446CB-6C02-E7C0-59E7-7631F6C42D8C}"/>
                </a:ext>
              </a:extLst>
            </p:cNvPr>
            <p:cNvGrpSpPr/>
            <p:nvPr userDrawn="1"/>
          </p:nvGrpSpPr>
          <p:grpSpPr>
            <a:xfrm>
              <a:off x="747557" y="533599"/>
              <a:ext cx="20628520" cy="15311090"/>
              <a:chOff x="747557" y="533599"/>
              <a:chExt cx="20628520" cy="15311090"/>
            </a:xfrm>
          </p:grpSpPr>
          <p:grpSp>
            <p:nvGrpSpPr>
              <p:cNvPr id="78" name="グループ化 77">
                <a:extLst>
                  <a:ext uri="{FF2B5EF4-FFF2-40B4-BE49-F238E27FC236}">
                    <a16:creationId xmlns:a16="http://schemas.microsoft.com/office/drawing/2014/main" id="{810E8D19-13F2-CB44-95EF-E8D09A3D3CD9}"/>
                  </a:ext>
                </a:extLst>
              </p:cNvPr>
              <p:cNvGrpSpPr/>
              <p:nvPr userDrawn="1"/>
            </p:nvGrpSpPr>
            <p:grpSpPr>
              <a:xfrm>
                <a:off x="747557" y="533599"/>
                <a:ext cx="20628520" cy="15311090"/>
                <a:chOff x="747557" y="533599"/>
                <a:chExt cx="20628520" cy="15311090"/>
              </a:xfrm>
            </p:grpSpPr>
            <p:grpSp>
              <p:nvGrpSpPr>
                <p:cNvPr id="84" name="グループ化 83">
                  <a:extLst>
                    <a:ext uri="{FF2B5EF4-FFF2-40B4-BE49-F238E27FC236}">
                      <a16:creationId xmlns:a16="http://schemas.microsoft.com/office/drawing/2014/main" id="{0971F0FF-AFF3-8BD4-5FE3-80A1E10EF768}"/>
                    </a:ext>
                  </a:extLst>
                </p:cNvPr>
                <p:cNvGrpSpPr/>
                <p:nvPr userDrawn="1"/>
              </p:nvGrpSpPr>
              <p:grpSpPr>
                <a:xfrm>
                  <a:off x="747557" y="533599"/>
                  <a:ext cx="20628520" cy="15311090"/>
                  <a:chOff x="747557" y="533599"/>
                  <a:chExt cx="20628520" cy="15311090"/>
                </a:xfrm>
              </p:grpSpPr>
              <p:grpSp>
                <p:nvGrpSpPr>
                  <p:cNvPr id="88" name="グループ化 87">
                    <a:extLst>
                      <a:ext uri="{FF2B5EF4-FFF2-40B4-BE49-F238E27FC236}">
                        <a16:creationId xmlns:a16="http://schemas.microsoft.com/office/drawing/2014/main" id="{2746E67B-F254-9404-9B34-EFE465A56DA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2115304" y="2649453"/>
                    <a:ext cx="15335999" cy="11772220"/>
                    <a:chOff x="2115304" y="2649453"/>
                    <a:chExt cx="15335999" cy="11772220"/>
                  </a:xfrm>
                </p:grpSpPr>
                <p:cxnSp>
                  <p:nvCxnSpPr>
                    <p:cNvPr id="153" name="直線コネクタ 152">
                      <a:extLst>
                        <a:ext uri="{FF2B5EF4-FFF2-40B4-BE49-F238E27FC236}">
                          <a16:creationId xmlns:a16="http://schemas.microsoft.com/office/drawing/2014/main" id="{7F56124C-00B0-B284-976A-DC41B61DE4F1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9690510" y="2665328"/>
                      <a:ext cx="0" cy="11756345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70AD47">
                          <a:lumMod val="40000"/>
                          <a:lumOff val="60000"/>
                        </a:srgbClr>
                      </a:solidFill>
                      <a:prstDash val="sysDash"/>
                      <a:miter lim="800000"/>
                    </a:ln>
                    <a:effectLst/>
                  </p:spPr>
                </p:cxnSp>
                <p:grpSp>
                  <p:nvGrpSpPr>
                    <p:cNvPr id="154" name="グループ化 3">
                      <a:extLst>
                        <a:ext uri="{FF2B5EF4-FFF2-40B4-BE49-F238E27FC236}">
                          <a16:creationId xmlns:a16="http://schemas.microsoft.com/office/drawing/2014/main" id="{D4E931BE-B513-B84A-9C5C-853B7045EE39}"/>
                        </a:ext>
                      </a:extLst>
                    </p:cNvPr>
                    <p:cNvGrpSpPr>
                      <a:grpSpLocks/>
                    </p:cNvGrpSpPr>
                    <p:nvPr userDrawn="1"/>
                  </p:nvGrpSpPr>
                  <p:grpSpPr bwMode="auto">
                    <a:xfrm>
                      <a:off x="2115304" y="3322929"/>
                      <a:ext cx="15335999" cy="10908001"/>
                      <a:chOff x="619947" y="2936842"/>
                      <a:chExt cx="8280396" cy="10907672"/>
                    </a:xfrm>
                  </p:grpSpPr>
                  <p:sp>
                    <p:nvSpPr>
                      <p:cNvPr id="161" name="Rectangle 9">
                        <a:extLst>
                          <a:ext uri="{FF2B5EF4-FFF2-40B4-BE49-F238E27FC236}">
                            <a16:creationId xmlns:a16="http://schemas.microsoft.com/office/drawing/2014/main" id="{2BCBB6AF-959B-0D48-DC38-694EE74D9F7B}"/>
                          </a:ext>
                        </a:extLst>
                      </p:cNvPr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717134" y="3116837"/>
                        <a:ext cx="8086021" cy="10547682"/>
                      </a:xfrm>
                      <a:prstGeom prst="rect">
                        <a:avLst/>
                      </a:prstGeom>
                      <a:noFill/>
                      <a:ln w="6350" cap="rnd">
                        <a:solidFill>
                          <a:srgbClr val="0070C0"/>
                        </a:solidFill>
                        <a:prstDash val="sysDot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1pPr>
                        <a:lvl2pPr marL="742950" indent="-285750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2pPr>
                        <a:lvl3pPr marL="1143000" indent="-228600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3pPr>
                        <a:lvl4pPr marL="1600200" indent="-228600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4pPr>
                        <a:lvl5pPr marL="2057400" indent="-228600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9pPr>
                      </a:lstStyle>
                      <a:p>
                        <a:pPr marL="0" marR="0" lvl="0" indent="0" defTabSz="4572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1" lang="ja-JP" altLang="en-US" sz="2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</a:endParaRPr>
                      </a:p>
                    </p:txBody>
                  </p:sp>
                  <p:sp>
                    <p:nvSpPr>
                      <p:cNvPr id="162" name="Rectangle 10">
                        <a:extLst>
                          <a:ext uri="{FF2B5EF4-FFF2-40B4-BE49-F238E27FC236}">
                            <a16:creationId xmlns:a16="http://schemas.microsoft.com/office/drawing/2014/main" id="{28264E0C-3193-66FC-7A17-568095F00C27}"/>
                          </a:ext>
                        </a:extLst>
                      </p:cNvPr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678259" y="3044839"/>
                        <a:ext cx="8163771" cy="10691678"/>
                      </a:xfrm>
                      <a:prstGeom prst="rect">
                        <a:avLst/>
                      </a:prstGeom>
                      <a:noFill/>
                      <a:ln w="6350">
                        <a:solidFill>
                          <a:srgbClr val="FF0000"/>
                        </a:solidFill>
                        <a:prstDash val="sysDot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1pPr>
                        <a:lvl2pPr marL="742950" indent="-285750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2pPr>
                        <a:lvl3pPr marL="1143000" indent="-228600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3pPr>
                        <a:lvl4pPr marL="1600200" indent="-228600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4pPr>
                        <a:lvl5pPr marL="2057400" indent="-228600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9pPr>
                      </a:lstStyle>
                      <a:p>
                        <a:pPr marL="0" marR="0" lvl="0" indent="0" defTabSz="4572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1" lang="ja-JP" altLang="en-US" sz="2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</a:endParaRPr>
                      </a:p>
                    </p:txBody>
                  </p:sp>
                  <p:sp>
                    <p:nvSpPr>
                      <p:cNvPr id="163" name="Rectangle 11">
                        <a:extLst>
                          <a:ext uri="{FF2B5EF4-FFF2-40B4-BE49-F238E27FC236}">
                            <a16:creationId xmlns:a16="http://schemas.microsoft.com/office/drawing/2014/main" id="{345D446C-59B6-77DD-022F-0ACA051AB6A6}"/>
                          </a:ext>
                        </a:extLst>
                      </p:cNvPr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619947" y="2936842"/>
                        <a:ext cx="8280396" cy="10907672"/>
                      </a:xfrm>
                      <a:prstGeom prst="rect">
                        <a:avLst/>
                      </a:prstGeom>
                      <a:noFill/>
                      <a:ln w="6350">
                        <a:solidFill>
                          <a:sysClr val="windowText" lastClr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1pPr>
                        <a:lvl2pPr marL="742950" indent="-285750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2pPr>
                        <a:lvl3pPr marL="1143000" indent="-228600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3pPr>
                        <a:lvl4pPr marL="1600200" indent="-228600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4pPr>
                        <a:lvl5pPr marL="2057400" indent="-228600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9pPr>
                      </a:lstStyle>
                      <a:p>
                        <a:pPr marL="0" marR="0" lvl="0" indent="0" defTabSz="4572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1" lang="ja-JP" altLang="en-US" sz="2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</a:endParaRPr>
                      </a:p>
                    </p:txBody>
                  </p:sp>
                </p:grpSp>
                <p:cxnSp>
                  <p:nvCxnSpPr>
                    <p:cNvPr id="155" name="直線矢印コネクタ 154">
                      <a:extLst>
                        <a:ext uri="{FF2B5EF4-FFF2-40B4-BE49-F238E27FC236}">
                          <a16:creationId xmlns:a16="http://schemas.microsoft.com/office/drawing/2014/main" id="{ED228947-AFD5-919A-C605-68F78D573D5E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6609350" y="2840492"/>
                      <a:ext cx="3077459" cy="0"/>
                    </a:xfrm>
                    <a:prstGeom prst="straightConnector1">
                      <a:avLst/>
                    </a:prstGeom>
                    <a:noFill/>
                    <a:ln w="6350" cap="flat" cmpd="sng" algn="ctr">
                      <a:solidFill>
                        <a:srgbClr val="4472C4"/>
                      </a:solidFill>
                      <a:prstDash val="solid"/>
                      <a:miter lim="800000"/>
                      <a:tailEnd type="triangle"/>
                    </a:ln>
                    <a:effectLst/>
                  </p:spPr>
                </p:cxnSp>
                <p:cxnSp>
                  <p:nvCxnSpPr>
                    <p:cNvPr id="156" name="直線矢印コネクタ 155">
                      <a:extLst>
                        <a:ext uri="{FF2B5EF4-FFF2-40B4-BE49-F238E27FC236}">
                          <a16:creationId xmlns:a16="http://schemas.microsoft.com/office/drawing/2014/main" id="{DBEF3393-9E4A-4FEF-FE4A-AC0E9FD26932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 rot="10800000">
                      <a:off x="2247678" y="2840491"/>
                      <a:ext cx="3284596" cy="0"/>
                    </a:xfrm>
                    <a:prstGeom prst="straightConnector1">
                      <a:avLst/>
                    </a:prstGeom>
                    <a:noFill/>
                    <a:ln w="6350" cap="flat" cmpd="sng" algn="ctr">
                      <a:solidFill>
                        <a:srgbClr val="4472C4"/>
                      </a:solidFill>
                      <a:prstDash val="solid"/>
                      <a:miter lim="800000"/>
                      <a:tailEnd type="triangle"/>
                    </a:ln>
                    <a:effectLst/>
                  </p:spPr>
                </p:cxnSp>
                <p:sp>
                  <p:nvSpPr>
                    <p:cNvPr id="157" name="テキスト ボックス 156">
                      <a:extLst>
                        <a:ext uri="{FF2B5EF4-FFF2-40B4-BE49-F238E27FC236}">
                          <a16:creationId xmlns:a16="http://schemas.microsoft.com/office/drawing/2014/main" id="{A6BAA773-2A46-CAF8-1227-0D63AD4E7D7D}"/>
                        </a:ext>
                      </a:extLst>
                    </p:cNvPr>
                    <p:cNvSpPr txBox="1"/>
                    <p:nvPr userDrawn="1"/>
                  </p:nvSpPr>
                  <p:spPr>
                    <a:xfrm>
                      <a:off x="13279932" y="2665328"/>
                      <a:ext cx="1028701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l" defTabSz="457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</a:rPr>
                        <a:t>213</a:t>
                      </a:r>
                      <a:r>
                        <a:rPr kumimoji="0" lang="ja-JP" alt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</a:rPr>
                        <a:t>ｍｍ</a:t>
                      </a:r>
                    </a:p>
                  </p:txBody>
                </p:sp>
                <p:cxnSp>
                  <p:nvCxnSpPr>
                    <p:cNvPr id="158" name="直線矢印コネクタ 157">
                      <a:extLst>
                        <a:ext uri="{FF2B5EF4-FFF2-40B4-BE49-F238E27FC236}">
                          <a16:creationId xmlns:a16="http://schemas.microsoft.com/office/drawing/2014/main" id="{C07766BE-DF59-DBE4-6790-C702BE1D7544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4161598" y="2840492"/>
                      <a:ext cx="3181705" cy="0"/>
                    </a:xfrm>
                    <a:prstGeom prst="straightConnector1">
                      <a:avLst/>
                    </a:prstGeom>
                    <a:noFill/>
                    <a:ln w="6350" cap="flat" cmpd="sng" algn="ctr">
                      <a:solidFill>
                        <a:srgbClr val="4472C4"/>
                      </a:solidFill>
                      <a:prstDash val="solid"/>
                      <a:miter lim="800000"/>
                      <a:tailEnd type="triangle"/>
                    </a:ln>
                    <a:effectLst/>
                  </p:spPr>
                </p:cxnSp>
                <p:cxnSp>
                  <p:nvCxnSpPr>
                    <p:cNvPr id="159" name="直線矢印コネクタ 158">
                      <a:extLst>
                        <a:ext uri="{FF2B5EF4-FFF2-40B4-BE49-F238E27FC236}">
                          <a16:creationId xmlns:a16="http://schemas.microsoft.com/office/drawing/2014/main" id="{D96546EC-FE16-5707-DDA5-4182938CB260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 flipH="1">
                      <a:off x="9686809" y="2840491"/>
                      <a:ext cx="3485174" cy="0"/>
                    </a:xfrm>
                    <a:prstGeom prst="straightConnector1">
                      <a:avLst/>
                    </a:prstGeom>
                    <a:noFill/>
                    <a:ln w="6350" cap="flat" cmpd="sng" algn="ctr">
                      <a:solidFill>
                        <a:srgbClr val="4472C4"/>
                      </a:solidFill>
                      <a:prstDash val="solid"/>
                      <a:miter lim="800000"/>
                      <a:tailEnd type="triangle"/>
                    </a:ln>
                    <a:effectLst/>
                  </p:spPr>
                </p:cxnSp>
                <p:sp>
                  <p:nvSpPr>
                    <p:cNvPr id="160" name="テキスト ボックス 159">
                      <a:extLst>
                        <a:ext uri="{FF2B5EF4-FFF2-40B4-BE49-F238E27FC236}">
                          <a16:creationId xmlns:a16="http://schemas.microsoft.com/office/drawing/2014/main" id="{CB3C5EAB-28BE-64E9-486E-210B346E9396}"/>
                        </a:ext>
                      </a:extLst>
                    </p:cNvPr>
                    <p:cNvSpPr txBox="1"/>
                    <p:nvPr userDrawn="1"/>
                  </p:nvSpPr>
                  <p:spPr>
                    <a:xfrm>
                      <a:off x="5711653" y="2649453"/>
                      <a:ext cx="1028701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l" defTabSz="457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</a:rPr>
                        <a:t>207</a:t>
                      </a:r>
                      <a:r>
                        <a:rPr kumimoji="0" lang="ja-JP" alt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</a:rPr>
                        <a:t>ｍｍ</a:t>
                      </a:r>
                    </a:p>
                  </p:txBody>
                </p:sp>
              </p:grpSp>
              <p:grpSp>
                <p:nvGrpSpPr>
                  <p:cNvPr id="132" name="グループ化 131">
                    <a:extLst>
                      <a:ext uri="{FF2B5EF4-FFF2-40B4-BE49-F238E27FC236}">
                        <a16:creationId xmlns:a16="http://schemas.microsoft.com/office/drawing/2014/main" id="{B556017E-4252-8C75-FC16-8D4362C61FEB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747557" y="533599"/>
                    <a:ext cx="20628520" cy="15311090"/>
                    <a:chOff x="747557" y="533599"/>
                    <a:chExt cx="20628520" cy="15311090"/>
                  </a:xfrm>
                </p:grpSpPr>
                <p:grpSp>
                  <p:nvGrpSpPr>
                    <p:cNvPr id="133" name="グループ化 132">
                      <a:extLst>
                        <a:ext uri="{FF2B5EF4-FFF2-40B4-BE49-F238E27FC236}">
                          <a16:creationId xmlns:a16="http://schemas.microsoft.com/office/drawing/2014/main" id="{897BE81F-D36D-B5E8-4E3E-2903F7EF097D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6407633" y="533599"/>
                      <a:ext cx="7416800" cy="935037"/>
                      <a:chOff x="7044143" y="1056836"/>
                      <a:chExt cx="7416800" cy="935037"/>
                    </a:xfrm>
                  </p:grpSpPr>
                  <p:sp>
                    <p:nvSpPr>
                      <p:cNvPr id="151" name="下矢印 5">
                        <a:extLst>
                          <a:ext uri="{FF2B5EF4-FFF2-40B4-BE49-F238E27FC236}">
                            <a16:creationId xmlns:a16="http://schemas.microsoft.com/office/drawing/2014/main" id="{F2BE6048-E194-E7E2-E49F-713AB73D42B5}"/>
                          </a:ext>
                        </a:extLst>
                      </p:cNvPr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10350905" y="1629923"/>
                        <a:ext cx="258763" cy="361950"/>
                      </a:xfrm>
                      <a:prstGeom prst="downArrow">
                        <a:avLst>
                          <a:gd name="adj1" fmla="val 50000"/>
                          <a:gd name="adj2" fmla="val 49994"/>
                        </a:avLst>
                      </a:prstGeom>
                      <a:solidFill>
                        <a:srgbClr val="FF00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6350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>
                        <a:lvl1pPr defTabSz="1474788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1pPr>
                        <a:lvl2pPr marL="742950" indent="-285750" defTabSz="1474788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2pPr>
                        <a:lvl3pPr marL="1143000" indent="-228600" defTabSz="1474788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3pPr>
                        <a:lvl4pPr marL="1600200" indent="-228600" defTabSz="1474788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4pPr>
                        <a:lvl5pPr marL="2057400" indent="-228600" defTabSz="1474788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5pPr>
                        <a:lvl6pPr marL="2514600" indent="-228600" defTabSz="1474788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6pPr>
                        <a:lvl7pPr marL="2971800" indent="-228600" defTabSz="1474788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7pPr>
                        <a:lvl8pPr marL="3429000" indent="-228600" defTabSz="1474788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8pPr>
                        <a:lvl9pPr marL="3886200" indent="-228600" defTabSz="1474788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9pPr>
                      </a:lstStyle>
                      <a:p>
                        <a:pPr marL="0" marR="0" lvl="0" indent="0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1" lang="ja-JP" altLang="en-US" sz="2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</a:endParaRPr>
                      </a:p>
                    </p:txBody>
                  </p:sp>
                  <p:sp>
                    <p:nvSpPr>
                      <p:cNvPr id="152" name="テキスト ボックス 23">
                        <a:extLst>
                          <a:ext uri="{FF2B5EF4-FFF2-40B4-BE49-F238E27FC236}">
                            <a16:creationId xmlns:a16="http://schemas.microsoft.com/office/drawing/2014/main" id="{8C823FB7-1DD8-25C4-061A-A2D1768CC94D}"/>
                          </a:ext>
                        </a:extLst>
                      </p:cNvPr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7044143" y="1056836"/>
                        <a:ext cx="7416800" cy="646112"/>
                      </a:xfrm>
                      <a:prstGeom prst="rect">
                        <a:avLst/>
                      </a:prstGeom>
                      <a:solidFill>
                        <a:sysClr val="window" lastClr="FFFFFF"/>
                      </a:solidFill>
                      <a:ln w="9525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>
                        <a:lvl1pPr algn="ctr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1pPr>
                        <a:lvl2pPr marL="742950" indent="-285750" algn="ctr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2pPr>
                        <a:lvl3pPr marL="1143000" indent="-228600" algn="ctr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3pPr>
                        <a:lvl4pPr marL="1600200" indent="-228600" algn="ctr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4pPr>
                        <a:lvl5pPr marL="2057400" indent="-228600" algn="ctr" eaLnBrk="0" hangingPunct="0"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 sz="2900">
                            <a:solidFill>
                              <a:schemeClr val="tx1"/>
                            </a:solidFill>
                            <a:latin typeface="Arial" charset="0"/>
                            <a:ea typeface="ＭＳ Ｐゴシック" charset="-128"/>
                          </a:defRPr>
                        </a:lvl9pPr>
                      </a:lstStyle>
                      <a:p>
                        <a:pPr marL="0" marR="0" lvl="0" indent="0" algn="l" defTabSz="4572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8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charset="-128"/>
                          </a:rPr>
                          <a:t>デザインが完成しましたら、スライドマスターを表示させ、</a:t>
                        </a:r>
                        <a:endParaRPr kumimoji="1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</a:endParaRPr>
                      </a:p>
                      <a:p>
                        <a:pPr marL="0" marR="0" lvl="0" indent="0" algn="l" defTabSz="4572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8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charset="-128"/>
                          </a:rPr>
                          <a:t>このコメントを含む</a:t>
                        </a:r>
                        <a:r>
                          <a:rPr kumimoji="1" lang="en-US" altLang="ja-JP" sz="18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charset="-128"/>
                          </a:rPr>
                          <a:t>【</a:t>
                        </a:r>
                        <a:r>
                          <a:rPr kumimoji="1" lang="ja-JP" altLang="en-US" sz="18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charset="-128"/>
                          </a:rPr>
                          <a:t>グループ</a:t>
                        </a:r>
                        <a:r>
                          <a:rPr kumimoji="1" lang="en-US" altLang="ja-JP" sz="18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charset="-128"/>
                          </a:rPr>
                          <a:t>】</a:t>
                        </a:r>
                        <a:r>
                          <a:rPr kumimoji="1" lang="ja-JP" altLang="en-US" sz="18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charset="-128"/>
                          </a:rPr>
                          <a:t>を全て削除してからＰＤＦ化をお願いします。</a:t>
                        </a:r>
                      </a:p>
                    </p:txBody>
                  </p:sp>
                </p:grpSp>
                <p:grpSp>
                  <p:nvGrpSpPr>
                    <p:cNvPr id="136" name="グループ化 135">
                      <a:extLst>
                        <a:ext uri="{FF2B5EF4-FFF2-40B4-BE49-F238E27FC236}">
                          <a16:creationId xmlns:a16="http://schemas.microsoft.com/office/drawing/2014/main" id="{B8D683B9-2287-15EA-69AC-7B0083E583C1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7451302" y="11664802"/>
                      <a:ext cx="1591375" cy="4179887"/>
                      <a:chOff x="17650785" y="11520424"/>
                      <a:chExt cx="1591375" cy="4179887"/>
                    </a:xfrm>
                  </p:grpSpPr>
                  <p:sp>
                    <p:nvSpPr>
                      <p:cNvPr id="149" name="Text Box 65">
                        <a:extLst>
                          <a:ext uri="{FF2B5EF4-FFF2-40B4-BE49-F238E27FC236}">
                            <a16:creationId xmlns:a16="http://schemas.microsoft.com/office/drawing/2014/main" id="{1452C7D3-E16B-EDB3-C2B9-B7199C5D476C}"/>
                          </a:ext>
                        </a:extLst>
                      </p:cNvPr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18332523" y="11520424"/>
                        <a:ext cx="909637" cy="417988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6350" cap="rnd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lIns="74295" tIns="8890" rIns="74295" bIns="8890"/>
                      <a:lstStyle>
                        <a:lvl1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1pPr>
                        <a:lvl2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2pPr>
                        <a:lvl3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3pPr>
                        <a:lvl4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4pPr>
                        <a:lvl5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5pPr>
                        <a:lvl6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6pPr>
                        <a:lvl7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7pPr>
                        <a:lvl8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8pPr>
                        <a:lvl9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9pPr>
                      </a:lstStyle>
                      <a:p>
                        <a:pPr marL="0" marR="0" lvl="0" indent="0" algn="just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この黒線まで、画像や背景の色を付けてください。</a:t>
                        </a:r>
                        <a:endParaRPr kumimoji="1" lang="en-US" altLang="ja-JP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endParaRPr>
                      </a:p>
                      <a:p>
                        <a:pPr marL="0" marR="0" lvl="0" indent="0" algn="just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（ヌリタシ）</a:t>
                        </a:r>
                        <a:endParaRPr kumimoji="1" lang="en-US" altLang="ja-JP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endParaRPr>
                      </a:p>
                      <a:p>
                        <a:pPr marL="0" marR="0" lvl="0" indent="0" algn="just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フチなし印刷（フチが白くならない）が可能です。</a:t>
                        </a:r>
                      </a:p>
                    </p:txBody>
                  </p:sp>
                  <p:sp>
                    <p:nvSpPr>
                      <p:cNvPr id="150" name="Line 66">
                        <a:extLst>
                          <a:ext uri="{FF2B5EF4-FFF2-40B4-BE49-F238E27FC236}">
                            <a16:creationId xmlns:a16="http://schemas.microsoft.com/office/drawing/2014/main" id="{5E97AC1E-55B5-5819-3D4A-8FC59C5FB6F6}"/>
                          </a:ext>
                        </a:extLst>
                      </p:cNvPr>
                      <p:cNvSpPr>
                        <a:spLocks noChangeShapeType="1"/>
                      </p:cNvSpPr>
                      <p:nvPr userDrawn="1"/>
                    </p:nvSpPr>
                    <p:spPr bwMode="auto">
                      <a:xfrm rot="10800000">
                        <a:off x="17650785" y="12852385"/>
                        <a:ext cx="661936" cy="0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000000"/>
                        </a:solidFill>
                        <a:round/>
                        <a:headEnd/>
                        <a:tailEnd type="triangl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74295" tIns="8890" rIns="74295" bIns="8890"/>
                      <a:lstStyle/>
                      <a:p>
                        <a:pPr marL="0" marR="0" lvl="0" indent="0" algn="l" defTabSz="4572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ja-JP" alt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50" charset="-128"/>
                        </a:endParaRPr>
                      </a:p>
                    </p:txBody>
                  </p:sp>
                </p:grpSp>
                <p:sp>
                  <p:nvSpPr>
                    <p:cNvPr id="137" name="Text Box 102">
                      <a:extLst>
                        <a:ext uri="{FF2B5EF4-FFF2-40B4-BE49-F238E27FC236}">
                          <a16:creationId xmlns:a16="http://schemas.microsoft.com/office/drawing/2014/main" id="{B45D2EE7-6BBD-8186-094D-AA4AC75C4DF7}"/>
                        </a:ext>
                      </a:extLst>
                    </p:cNvPr>
                    <p:cNvSpPr txBox="1">
                      <a:spLocks noChangeArrowheads="1"/>
                    </p:cNvSpPr>
                    <p:nvPr userDrawn="1"/>
                  </p:nvSpPr>
                  <p:spPr bwMode="auto">
                    <a:xfrm>
                      <a:off x="7431256" y="1699656"/>
                      <a:ext cx="5038725" cy="36933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 algn="ctr">
                          <a:solidFill>
                            <a:srgbClr val="FF00FF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1474788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Ａ</a:t>
                      </a:r>
                      <a:r>
                        <a:rPr kumimoji="1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4</a:t>
                      </a:r>
                      <a:r>
                        <a:rPr kumimoji="1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圧着ＤＭ　印刷用テンプレート</a:t>
                      </a:r>
                      <a:r>
                        <a:rPr kumimoji="1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【</a:t>
                      </a:r>
                      <a:r>
                        <a:rPr kumimoji="1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中面</a:t>
                      </a:r>
                      <a:r>
                        <a:rPr kumimoji="1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】</a:t>
                      </a:r>
                      <a:endParaRPr kumimoji="1" lang="ja-JP" alt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ゴシック" pitchFamily="49" charset="-128"/>
                      </a:endParaRPr>
                    </a:p>
                  </p:txBody>
                </p:sp>
                <p:grpSp>
                  <p:nvGrpSpPr>
                    <p:cNvPr id="138" name="グループ化 137">
                      <a:extLst>
                        <a:ext uri="{FF2B5EF4-FFF2-40B4-BE49-F238E27FC236}">
                          <a16:creationId xmlns:a16="http://schemas.microsoft.com/office/drawing/2014/main" id="{E7CBD5FC-1091-51ED-6A0F-8E68E1657A40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608074" y="14071952"/>
                      <a:ext cx="2822575" cy="1633709"/>
                      <a:chOff x="13944956" y="14161500"/>
                      <a:chExt cx="2822575" cy="1633709"/>
                    </a:xfrm>
                  </p:grpSpPr>
                  <p:sp>
                    <p:nvSpPr>
                      <p:cNvPr id="147" name="Text Box 63">
                        <a:extLst>
                          <a:ext uri="{FF2B5EF4-FFF2-40B4-BE49-F238E27FC236}">
                            <a16:creationId xmlns:a16="http://schemas.microsoft.com/office/drawing/2014/main" id="{046AF932-C089-1BE9-A772-539C63EDC270}"/>
                          </a:ext>
                        </a:extLst>
                      </p:cNvPr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13944956" y="14845884"/>
                        <a:ext cx="2822575" cy="9493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 cap="rnd" algn="ctr">
                        <a:solidFill>
                          <a:srgbClr val="0070C0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74295" tIns="8890" rIns="74295" bIns="8890" anchor="ctr"/>
                      <a:lstStyle>
                        <a:lvl1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1pPr>
                        <a:lvl2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2pPr>
                        <a:lvl3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3pPr>
                        <a:lvl4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4pPr>
                        <a:lvl5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5pPr>
                        <a:lvl6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6pPr>
                        <a:lvl7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7pPr>
                        <a:lvl8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8pPr>
                        <a:lvl9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9pPr>
                      </a:lstStyle>
                      <a:p>
                        <a:pPr marL="0" marR="0" lvl="0" indent="0" algn="just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この</a:t>
                        </a: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0070C0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青線</a:t>
                        </a: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内に、切れてはいけない</a:t>
                        </a:r>
                        <a:endParaRPr kumimoji="1" lang="en-US" altLang="ja-JP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endParaRPr>
                      </a:p>
                      <a:p>
                        <a:pPr marL="0" marR="0" lvl="0" indent="0" algn="just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文字等を配置してください。</a:t>
                        </a:r>
                        <a:endParaRPr kumimoji="1" lang="en-US" altLang="ja-JP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endParaRPr>
                      </a:p>
                      <a:p>
                        <a:pPr marL="0" marR="0" lvl="0" indent="0" algn="just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断裁ズレがあっても安全な</a:t>
                        </a:r>
                        <a:endParaRPr kumimoji="1" lang="en-US" altLang="ja-JP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endParaRPr>
                      </a:p>
                      <a:p>
                        <a:pPr marL="0" marR="0" lvl="0" indent="0" algn="just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範囲です。</a:t>
                        </a:r>
                      </a:p>
                    </p:txBody>
                  </p:sp>
                  <p:cxnSp>
                    <p:nvCxnSpPr>
                      <p:cNvPr id="148" name="直線矢印コネクタ 8">
                        <a:extLst>
                          <a:ext uri="{FF2B5EF4-FFF2-40B4-BE49-F238E27FC236}">
                            <a16:creationId xmlns:a16="http://schemas.microsoft.com/office/drawing/2014/main" id="{A5A1D5BB-AECB-B5D7-FD2B-E591BEC4A22C}"/>
                          </a:ext>
                        </a:extLst>
                      </p:cNvPr>
                      <p:cNvCxnSpPr>
                        <a:cxnSpLocks noChangeShapeType="1"/>
                      </p:cNvCxnSpPr>
                      <p:nvPr userDrawn="1"/>
                    </p:nvCxnSpPr>
                    <p:spPr bwMode="auto">
                      <a:xfrm flipV="1">
                        <a:off x="14971285" y="14161500"/>
                        <a:ext cx="0" cy="684384"/>
                      </a:xfrm>
                      <a:prstGeom prst="straightConnector1">
                        <a:avLst/>
                      </a:prstGeom>
                      <a:noFill/>
                      <a:ln w="6350" algn="ctr">
                        <a:solidFill>
                          <a:srgbClr val="0070C0"/>
                        </a:solidFill>
                        <a:round/>
                        <a:headEnd/>
                        <a:tailEnd type="arrow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cxnSp>
                </p:grpSp>
                <p:grpSp>
                  <p:nvGrpSpPr>
                    <p:cNvPr id="139" name="グループ化 138">
                      <a:extLst>
                        <a:ext uri="{FF2B5EF4-FFF2-40B4-BE49-F238E27FC236}">
                          <a16:creationId xmlns:a16="http://schemas.microsoft.com/office/drawing/2014/main" id="{5030737A-07C8-3795-5D8A-670EA0CEE862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2420890" y="14142423"/>
                      <a:ext cx="10109148" cy="1619005"/>
                      <a:chOff x="2877680" y="14247229"/>
                      <a:chExt cx="10109148" cy="1619005"/>
                    </a:xfrm>
                  </p:grpSpPr>
                  <p:sp>
                    <p:nvSpPr>
                      <p:cNvPr id="145" name="Text Box 61">
                        <a:extLst>
                          <a:ext uri="{FF2B5EF4-FFF2-40B4-BE49-F238E27FC236}">
                            <a16:creationId xmlns:a16="http://schemas.microsoft.com/office/drawing/2014/main" id="{3D8D17D3-E0FB-1E79-C1A1-EB9D3944C549}"/>
                          </a:ext>
                        </a:extLst>
                      </p:cNvPr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10015028" y="14868109"/>
                        <a:ext cx="2971800" cy="7620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 cap="rnd" algn="ctr">
                        <a:solidFill>
                          <a:srgbClr val="FF0000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74295" tIns="8890" rIns="74295" bIns="8890" anchor="ctr"/>
                      <a:lstStyle>
                        <a:lvl1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1pPr>
                        <a:lvl2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2pPr>
                        <a:lvl3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3pPr>
                        <a:lvl4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4pPr>
                        <a:lvl5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5pPr>
                        <a:lvl6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6pPr>
                        <a:lvl7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7pPr>
                        <a:lvl8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8pPr>
                        <a:lvl9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9pPr>
                      </a:lstStyle>
                      <a:p>
                        <a:pPr marL="0" marR="0" lvl="0" indent="0" algn="l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40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この</a:t>
                        </a: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赤線</a:t>
                        </a: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が、断ち切り線です。</a:t>
                        </a:r>
                        <a:endParaRPr kumimoji="1" lang="en-US" altLang="ja-JP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endParaRPr>
                      </a:p>
                      <a:p>
                        <a:pPr marL="0" marR="0" lvl="0" indent="0" algn="just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この線にて断裁し、実際の仕上がり</a:t>
                        </a:r>
                        <a:endParaRPr kumimoji="1" lang="en-US" altLang="ja-JP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endParaRPr>
                      </a:p>
                      <a:p>
                        <a:pPr marL="0" marR="0" lvl="0" indent="0" algn="just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サイズとなります。</a:t>
                        </a:r>
                      </a:p>
                    </p:txBody>
                  </p:sp>
                  <p:cxnSp>
                    <p:nvCxnSpPr>
                      <p:cNvPr id="146" name="直線矢印コネクタ 10">
                        <a:extLst>
                          <a:ext uri="{FF2B5EF4-FFF2-40B4-BE49-F238E27FC236}">
                            <a16:creationId xmlns:a16="http://schemas.microsoft.com/office/drawing/2014/main" id="{93C1C97E-F66B-5DE6-7256-11A2A69E21F4}"/>
                          </a:ext>
                        </a:extLst>
                      </p:cNvPr>
                      <p:cNvCxnSpPr>
                        <a:cxnSpLocks noChangeShapeType="1"/>
                      </p:cNvCxnSpPr>
                      <p:nvPr userDrawn="1"/>
                    </p:nvCxnSpPr>
                    <p:spPr bwMode="auto">
                      <a:xfrm flipV="1">
                        <a:off x="11082300" y="14247229"/>
                        <a:ext cx="0" cy="620880"/>
                      </a:xfrm>
                      <a:prstGeom prst="straightConnector1">
                        <a:avLst/>
                      </a:prstGeom>
                      <a:noFill/>
                      <a:ln w="6350" algn="ctr">
                        <a:solidFill>
                          <a:srgbClr val="FF0000"/>
                        </a:solidFill>
                        <a:round/>
                        <a:headEnd/>
                        <a:tailEnd type="arrow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cxnSp>
                  <p:sp>
                    <p:nvSpPr>
                      <p:cNvPr id="81" name="Text Box 61">
                        <a:extLst>
                          <a:ext uri="{FF2B5EF4-FFF2-40B4-BE49-F238E27FC236}">
                            <a16:creationId xmlns:a16="http://schemas.microsoft.com/office/drawing/2014/main" id="{11E5EB5C-EBC2-5850-2CA3-AAE8548E4F7E}"/>
                          </a:ext>
                        </a:extLst>
                      </p:cNvPr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2877680" y="14923876"/>
                        <a:ext cx="5642568" cy="94235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 cap="rnd" algn="ctr">
                        <a:solidFill>
                          <a:srgbClr val="00B050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74295" tIns="8890" rIns="74295" bIns="8890" anchor="ctr"/>
                      <a:lstStyle>
                        <a:lvl1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1pPr>
                        <a:lvl2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2pPr>
                        <a:lvl3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3pPr>
                        <a:lvl4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4pPr>
                        <a:lvl5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5pPr>
                        <a:lvl6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6pPr>
                        <a:lvl7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7pPr>
                        <a:lvl8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8pPr>
                        <a:lvl9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9pPr>
                      </a:lstStyle>
                      <a:p>
                        <a:pPr marL="0" marR="0" lvl="0" indent="0" algn="l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40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この</a:t>
                        </a: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緑線</a:t>
                        </a: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部分は、糊付け位置の目安です。　</a:t>
                        </a:r>
                      </a:p>
                      <a:p>
                        <a:pPr marL="0" marR="0" lvl="0" indent="0" algn="just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糊部分にデザイン（塗り）があると開封時に</a:t>
                        </a:r>
                        <a:r>
                          <a:rPr kumimoji="1" lang="ja-JP" altLang="en-US" sz="1400" b="0" i="0" u="sng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インクの剥がれ、破れ等</a:t>
                        </a: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の</a:t>
                        </a:r>
                        <a:endParaRPr kumimoji="1" lang="en-US" altLang="ja-JP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endParaRPr>
                      </a:p>
                      <a:p>
                        <a:pPr marL="0" marR="0" lvl="0" indent="0" algn="just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可能性がございます。特に濃いベタ塗りは推奨しません。</a:t>
                        </a:r>
                      </a:p>
                      <a:p>
                        <a:pPr marL="0" marR="0" lvl="0" indent="0" algn="just" defTabSz="14747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　デザインされる場合は、</a:t>
                        </a: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リスクをご承知ください</a:t>
                        </a:r>
                        <a:r>
                          <a:rPr kumimoji="1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charset="0"/>
                            <a:ea typeface="ＭＳ Ｐゴシック" pitchFamily="50" charset="-128"/>
                          </a:rPr>
                          <a:t>。</a:t>
                        </a:r>
                      </a:p>
                    </p:txBody>
                  </p:sp>
                </p:grpSp>
                <p:sp>
                  <p:nvSpPr>
                    <p:cNvPr id="140" name="テキスト ボックス 139">
                      <a:extLst>
                        <a:ext uri="{FF2B5EF4-FFF2-40B4-BE49-F238E27FC236}">
                          <a16:creationId xmlns:a16="http://schemas.microsoft.com/office/drawing/2014/main" id="{9383C8FD-F642-C9EE-DE42-F754320453EA}"/>
                        </a:ext>
                      </a:extLst>
                    </p:cNvPr>
                    <p:cNvSpPr txBox="1"/>
                    <p:nvPr userDrawn="1"/>
                  </p:nvSpPr>
                  <p:spPr>
                    <a:xfrm>
                      <a:off x="14254642" y="1341720"/>
                      <a:ext cx="7121435" cy="63094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l" defTabSz="45720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※※Mac</a:t>
                      </a:r>
                      <a:r>
                        <a:rPr kumimoji="0" lang="ja-JP" altLang="en-US" sz="14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での</a:t>
                      </a: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操作確認はしておりません。</a:t>
                      </a:r>
                      <a:endParaRPr kumimoji="0" lang="en-US" altLang="ja-JP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0" marR="0" lvl="0" indent="0" algn="l" defTabSz="457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※※PC</a:t>
                      </a: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環境によって正しく表示しない場合がございますが、保証はできかねます。</a:t>
                      </a:r>
                    </a:p>
                  </p:txBody>
                </p:sp>
                <p:grpSp>
                  <p:nvGrpSpPr>
                    <p:cNvPr id="141" name="グループ化 140">
                      <a:extLst>
                        <a:ext uri="{FF2B5EF4-FFF2-40B4-BE49-F238E27FC236}">
                          <a16:creationId xmlns:a16="http://schemas.microsoft.com/office/drawing/2014/main" id="{B9049DBD-1EF6-2733-BC7A-34C74BD1A05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747557" y="1391177"/>
                      <a:ext cx="3155700" cy="1009533"/>
                      <a:chOff x="747557" y="1391177"/>
                      <a:chExt cx="3155700" cy="1009533"/>
                    </a:xfrm>
                  </p:grpSpPr>
                  <p:sp>
                    <p:nvSpPr>
                      <p:cNvPr id="143" name="テキスト ボックス 142">
                        <a:extLst>
                          <a:ext uri="{FF2B5EF4-FFF2-40B4-BE49-F238E27FC236}">
                            <a16:creationId xmlns:a16="http://schemas.microsoft.com/office/drawing/2014/main" id="{A1F53961-4B24-88BC-755A-15C98EBC26D0}"/>
                          </a:ext>
                        </a:extLst>
                      </p:cNvPr>
                      <p:cNvSpPr txBox="1"/>
                      <p:nvPr userDrawn="1"/>
                    </p:nvSpPr>
                    <p:spPr>
                      <a:xfrm>
                        <a:off x="889707" y="1564831"/>
                        <a:ext cx="2932218" cy="78996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4572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游ゴシック" panose="020B0400000000000000" pitchFamily="50" charset="-128"/>
                          </a:rPr>
                          <a:t>ページ設定をご確認ください。</a:t>
                        </a:r>
                        <a:endParaRPr kumimoji="0" lang="en-US" altLang="ja-JP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50" charset="-128"/>
                        </a:endParaRPr>
                      </a:p>
                      <a:p>
                        <a:pPr marL="0" marR="0" lvl="0" indent="0" algn="l" defTabSz="457200" eaLnBrk="1" fontAlgn="auto" latinLnBrk="0" hangingPunct="1">
                          <a:lnSpc>
                            <a:spcPct val="100000"/>
                          </a:lnSpc>
                          <a:spcBef>
                            <a:spcPts val="20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游ゴシック" panose="020B0400000000000000" pitchFamily="50" charset="-128"/>
                          </a:rPr>
                          <a:t>このテンプレートのページ設定は</a:t>
                        </a:r>
                        <a:endParaRPr kumimoji="0" lang="en-US" altLang="ja-JP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50" charset="-128"/>
                        </a:endParaRPr>
                      </a:p>
                      <a:p>
                        <a:pPr marL="0" marR="0" lvl="0" indent="0" algn="l" defTabSz="457200" eaLnBrk="1" fontAlgn="auto" latinLnBrk="0" hangingPunct="1">
                          <a:lnSpc>
                            <a:spcPct val="100000"/>
                          </a:lnSpc>
                          <a:spcBef>
                            <a:spcPts val="20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ja-JP" sz="1400" b="1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游ゴシック" panose="020B0400000000000000" pitchFamily="50" charset="-128"/>
                          </a:rPr>
                          <a:t>60cm×45cm</a:t>
                        </a:r>
                        <a:r>
                          <a:rPr kumimoji="0" lang="ja-JP" altLang="en-US" sz="14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游ゴシック" panose="020B0400000000000000" pitchFamily="50" charset="-128"/>
                          </a:rPr>
                          <a:t>　です。</a:t>
                        </a:r>
                      </a:p>
                    </p:txBody>
                  </p:sp>
                  <p:sp>
                    <p:nvSpPr>
                      <p:cNvPr id="144" name="正方形/長方形 143">
                        <a:extLst>
                          <a:ext uri="{FF2B5EF4-FFF2-40B4-BE49-F238E27FC236}">
                            <a16:creationId xmlns:a16="http://schemas.microsoft.com/office/drawing/2014/main" id="{DBF8F6F3-1603-2634-A03E-7D4739C486CA}"/>
                          </a:ext>
                        </a:extLst>
                      </p:cNvPr>
                      <p:cNvSpPr/>
                      <p:nvPr userDrawn="1"/>
                    </p:nvSpPr>
                    <p:spPr bwMode="auto">
                      <a:xfrm>
                        <a:off x="747557" y="1391177"/>
                        <a:ext cx="3155700" cy="1009533"/>
                      </a:xfrm>
                      <a:prstGeom prst="rect">
                        <a:avLst/>
                      </a:prstGeom>
                      <a:noFill/>
                      <a:ln w="6350" cap="flat" cmpd="sng" algn="ctr">
                        <a:solidFill>
                          <a:srgbClr val="00B0F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74295" tIns="8890" rIns="74295" bIns="889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1042988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ja-JP" altLang="en-US" sz="2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sp>
                  <p:nvSpPr>
                    <p:cNvPr id="142" name="テキスト ボックス 141">
                      <a:extLst>
                        <a:ext uri="{FF2B5EF4-FFF2-40B4-BE49-F238E27FC236}">
                          <a16:creationId xmlns:a16="http://schemas.microsoft.com/office/drawing/2014/main" id="{275AFCCD-E62A-4486-CD15-9C41EA5C6B94}"/>
                        </a:ext>
                      </a:extLst>
                    </p:cNvPr>
                    <p:cNvSpPr txBox="1"/>
                    <p:nvPr userDrawn="1"/>
                  </p:nvSpPr>
                  <p:spPr>
                    <a:xfrm>
                      <a:off x="9397378" y="2229939"/>
                      <a:ext cx="1317194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l" defTabSz="457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50" charset="-128"/>
                        </a:rPr>
                        <a:t>2</a:t>
                      </a:r>
                      <a:r>
                        <a:rPr kumimoji="0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50" charset="-128"/>
                        </a:rPr>
                        <a:t>つ折り</a:t>
                      </a:r>
                    </a:p>
                  </p:txBody>
                </p:sp>
              </p:grpSp>
            </p:grpSp>
            <p:pic>
              <p:nvPicPr>
                <p:cNvPr id="85" name="図 84">
                  <a:extLst>
                    <a:ext uri="{FF2B5EF4-FFF2-40B4-BE49-F238E27FC236}">
                      <a16:creationId xmlns:a16="http://schemas.microsoft.com/office/drawing/2014/main" id="{736CC6D2-3396-7997-028F-CC110C6E2B4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9262244" y="7235568"/>
                  <a:ext cx="416406" cy="2359631"/>
                </a:xfrm>
                <a:prstGeom prst="rect">
                  <a:avLst/>
                </a:prstGeom>
              </p:spPr>
            </p:pic>
            <p:sp>
              <p:nvSpPr>
                <p:cNvPr id="86" name="テキスト ボックス 85">
                  <a:extLst>
                    <a:ext uri="{FF2B5EF4-FFF2-40B4-BE49-F238E27FC236}">
                      <a16:creationId xmlns:a16="http://schemas.microsoft.com/office/drawing/2014/main" id="{1228E2FD-33C4-26B1-97D6-8894986EA0C0}"/>
                    </a:ext>
                  </a:extLst>
                </p:cNvPr>
                <p:cNvSpPr txBox="1"/>
                <p:nvPr userDrawn="1"/>
              </p:nvSpPr>
              <p:spPr>
                <a:xfrm>
                  <a:off x="17983200" y="4805388"/>
                  <a:ext cx="3314700" cy="19082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12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1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ゴシック" panose="020B0600070205080204" pitchFamily="50" charset="-128"/>
                    </a:rPr>
                    <a:t>【</a:t>
                  </a:r>
                  <a:r>
                    <a:rPr kumimoji="0" lang="ja-JP" altLang="en-US" sz="1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ゴシック" panose="020B0600070205080204" pitchFamily="50" charset="-128"/>
                    </a:rPr>
                    <a:t>開封スペースについて</a:t>
                  </a:r>
                  <a:r>
                    <a:rPr kumimoji="0" lang="en-US" altLang="ja-JP" sz="1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ゴシック" panose="020B0600070205080204" pitchFamily="50" charset="-128"/>
                    </a:rPr>
                    <a:t>】</a:t>
                  </a:r>
                </a:p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ゴシック" panose="020B0600070205080204" pitchFamily="50" charset="-128"/>
                    </a:rPr>
                    <a:t>開封スペース（帯部分）にも</a:t>
                  </a:r>
                  <a:endParaRPr kumimoji="0" lang="en-US" altLang="ja-JP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endParaRPr>
                </a:p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ゴシック" panose="020B0600070205080204" pitchFamily="50" charset="-128"/>
                    </a:rPr>
                    <a:t>自由にデザイン、テキストを</a:t>
                  </a:r>
                  <a:endParaRPr kumimoji="0" lang="en-US" altLang="ja-JP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endParaRPr>
                </a:p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ゴシック" panose="020B0600070205080204" pitchFamily="50" charset="-128"/>
                    </a:rPr>
                    <a:t>入れていただけます。</a:t>
                  </a:r>
                  <a:endParaRPr kumimoji="0" lang="en-US" altLang="ja-JP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endParaRPr>
                </a:p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ゴシック" panose="020B0600070205080204" pitchFamily="50" charset="-128"/>
                    </a:rPr>
                    <a:t>現在配置されている素材は</a:t>
                  </a:r>
                  <a:endParaRPr kumimoji="0" lang="en-US" altLang="ja-JP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endParaRPr>
                </a:p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ゴシック" panose="020B0600070205080204" pitchFamily="50" charset="-128"/>
                    </a:rPr>
                    <a:t>参考となります。</a:t>
                  </a:r>
                </a:p>
              </p:txBody>
            </p:sp>
            <p:sp>
              <p:nvSpPr>
                <p:cNvPr id="87" name="テキスト ボックス 86">
                  <a:extLst>
                    <a:ext uri="{FF2B5EF4-FFF2-40B4-BE49-F238E27FC236}">
                      <a16:creationId xmlns:a16="http://schemas.microsoft.com/office/drawing/2014/main" id="{87B84863-4E9C-1F55-23CB-C876683B452A}"/>
                    </a:ext>
                  </a:extLst>
                </p:cNvPr>
                <p:cNvSpPr txBox="1"/>
                <p:nvPr userDrawn="1"/>
              </p:nvSpPr>
              <p:spPr>
                <a:xfrm>
                  <a:off x="17962999" y="9828411"/>
                  <a:ext cx="3133907" cy="12772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ゴシック" panose="020B0600070205080204" pitchFamily="50" charset="-128"/>
                    </a:rPr>
                    <a:t>帯の色は、変更または白色</a:t>
                  </a:r>
                  <a:endParaRPr kumimoji="0" lang="en-US" altLang="ja-JP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endParaRPr>
                </a:p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ゴシック" panose="020B0600070205080204" pitchFamily="50" charset="-128"/>
                    </a:rPr>
                    <a:t>（無色）でも問題ありません。</a:t>
                  </a:r>
                  <a:endParaRPr kumimoji="0" lang="en-US" altLang="ja-JP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endParaRPr>
                </a:p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6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ゴシック" panose="020B0600070205080204" pitchFamily="50" charset="-128"/>
                    </a:rPr>
                    <a:t>テキストの色の変更、削除も</a:t>
                  </a:r>
                  <a:endParaRPr kumimoji="0" lang="en-US" altLang="ja-JP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</a:endParaRPr>
                </a:p>
                <a:p>
                  <a:pPr marL="0" marR="0" lvl="0" indent="0" algn="l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ＭＳ Ｐゴシック" panose="020B0600070205080204" pitchFamily="50" charset="-128"/>
                    </a:rPr>
                    <a:t>問題ありません。</a:t>
                  </a:r>
                </a:p>
              </p:txBody>
            </p:sp>
          </p:grpSp>
          <p:cxnSp>
            <p:nvCxnSpPr>
              <p:cNvPr id="2" name="直線コネクタ 1">
                <a:extLst>
                  <a:ext uri="{FF2B5EF4-FFF2-40B4-BE49-F238E27FC236}">
                    <a16:creationId xmlns:a16="http://schemas.microsoft.com/office/drawing/2014/main" id="{0B4FBF4A-9695-9178-76DA-03B44C24E788}"/>
                  </a:ext>
                </a:extLst>
              </p:cNvPr>
              <p:cNvCxnSpPr/>
              <p:nvPr userDrawn="1"/>
            </p:nvCxnSpPr>
            <p:spPr bwMode="auto">
              <a:xfrm>
                <a:off x="17128253" y="14220899"/>
                <a:ext cx="0" cy="36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4" name="直線矢印コネクタ 63">
                <a:extLst>
                  <a:ext uri="{FF2B5EF4-FFF2-40B4-BE49-F238E27FC236}">
                    <a16:creationId xmlns:a16="http://schemas.microsoft.com/office/drawing/2014/main" id="{9F94BCD3-7277-3E6A-69B7-DA4E92B6B887}"/>
                  </a:ext>
                </a:extLst>
              </p:cNvPr>
              <p:cNvCxnSpPr/>
              <p:nvPr userDrawn="1"/>
            </p:nvCxnSpPr>
            <p:spPr bwMode="auto">
              <a:xfrm>
                <a:off x="17128253" y="14436923"/>
                <a:ext cx="224237" cy="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solid"/>
                <a:round/>
                <a:headEnd type="triangl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6268CCBC-A72E-A62F-CDB2-D525DBC3435E}"/>
                  </a:ext>
                </a:extLst>
              </p:cNvPr>
              <p:cNvSpPr txBox="1"/>
              <p:nvPr userDrawn="1"/>
            </p:nvSpPr>
            <p:spPr>
              <a:xfrm>
                <a:off x="16750193" y="14652948"/>
                <a:ext cx="10801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0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開封スペース</a:t>
                </a:r>
                <a:endParaRPr kumimoji="1" lang="en-US" altLang="ja-JP" sz="1000" b="1" dirty="0">
                  <a:solidFill>
                    <a:srgbClr val="FF0000"/>
                  </a:solidFill>
                  <a:latin typeface="+mj-ea"/>
                  <a:ea typeface="+mj-ea"/>
                </a:endParaRPr>
              </a:p>
              <a:p>
                <a:r>
                  <a:rPr kumimoji="1" lang="en-US" altLang="ja-JP" sz="10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6mm</a:t>
                </a:r>
                <a:endParaRPr kumimoji="1" lang="ja-JP" altLang="en-US" sz="1000" b="1" dirty="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</p:grp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CE57985B-092A-0210-4A86-229DAA1775CF}"/>
                </a:ext>
              </a:extLst>
            </p:cNvPr>
            <p:cNvCxnSpPr/>
            <p:nvPr userDrawn="1"/>
          </p:nvCxnSpPr>
          <p:spPr bwMode="auto">
            <a:xfrm flipV="1">
              <a:off x="3821925" y="13949854"/>
              <a:ext cx="0" cy="847109"/>
            </a:xfrm>
            <a:prstGeom prst="straightConnector1">
              <a:avLst/>
            </a:prstGeom>
            <a:solidFill>
              <a:schemeClr val="accent1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923498"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1846997"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2770495"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3693993" algn="ctr" defTabSz="2106731" rtl="0" fontAlgn="base">
        <a:spcBef>
          <a:spcPct val="0"/>
        </a:spcBef>
        <a:spcAft>
          <a:spcPct val="0"/>
        </a:spcAft>
        <a:defRPr kumimoji="1" sz="101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788821" indent="-788821" algn="l" defTabSz="2106731" rtl="0" fontAlgn="base">
        <a:spcBef>
          <a:spcPct val="20000"/>
        </a:spcBef>
        <a:spcAft>
          <a:spcPct val="0"/>
        </a:spcAft>
        <a:buChar char="•"/>
        <a:defRPr kumimoji="1" sz="7474">
          <a:solidFill>
            <a:schemeClr val="tx1"/>
          </a:solidFill>
          <a:latin typeface="+mn-lt"/>
          <a:ea typeface="+mn-ea"/>
          <a:cs typeface="+mn-cs"/>
        </a:defRPr>
      </a:lvl1pPr>
      <a:lvl2pPr marL="1712320" indent="-657352" algn="l" defTabSz="2106731" rtl="0" fontAlgn="base">
        <a:spcBef>
          <a:spcPct val="20000"/>
        </a:spcBef>
        <a:spcAft>
          <a:spcPct val="0"/>
        </a:spcAft>
        <a:buChar char="–"/>
        <a:defRPr kumimoji="1" sz="6464">
          <a:solidFill>
            <a:schemeClr val="tx1"/>
          </a:solidFill>
          <a:latin typeface="+mn-lt"/>
          <a:ea typeface="+mn-ea"/>
        </a:defRPr>
      </a:lvl2pPr>
      <a:lvl3pPr marL="2635818" indent="-529089" algn="l" defTabSz="2106731" rtl="0" fontAlgn="base">
        <a:spcBef>
          <a:spcPct val="20000"/>
        </a:spcBef>
        <a:spcAft>
          <a:spcPct val="0"/>
        </a:spcAft>
        <a:buChar char="•"/>
        <a:defRPr kumimoji="1" sz="5656">
          <a:solidFill>
            <a:schemeClr val="tx1"/>
          </a:solidFill>
          <a:latin typeface="+mn-lt"/>
          <a:ea typeface="+mn-ea"/>
        </a:defRPr>
      </a:lvl3pPr>
      <a:lvl4pPr marL="3687580" indent="-525881" algn="l" defTabSz="2106731" rtl="0" fontAlgn="base">
        <a:spcBef>
          <a:spcPct val="20000"/>
        </a:spcBef>
        <a:spcAft>
          <a:spcPct val="0"/>
        </a:spcAft>
        <a:buChar char="–"/>
        <a:defRPr kumimoji="1" sz="4646">
          <a:solidFill>
            <a:schemeClr val="tx1"/>
          </a:solidFill>
          <a:latin typeface="+mn-lt"/>
          <a:ea typeface="+mn-ea"/>
        </a:defRPr>
      </a:lvl4pPr>
      <a:lvl5pPr marL="4742549" indent="-529089" algn="l" defTabSz="2106731" rtl="0" fontAlgn="base">
        <a:spcBef>
          <a:spcPct val="20000"/>
        </a:spcBef>
        <a:spcAft>
          <a:spcPct val="0"/>
        </a:spcAft>
        <a:buChar char="»"/>
        <a:defRPr kumimoji="1" sz="4646">
          <a:solidFill>
            <a:schemeClr val="tx1"/>
          </a:solidFill>
          <a:latin typeface="+mn-lt"/>
          <a:ea typeface="+mn-ea"/>
        </a:defRPr>
      </a:lvl5pPr>
      <a:lvl6pPr marL="5666048" indent="-529089" algn="l" defTabSz="2106731" rtl="0" fontAlgn="base">
        <a:spcBef>
          <a:spcPct val="20000"/>
        </a:spcBef>
        <a:spcAft>
          <a:spcPct val="0"/>
        </a:spcAft>
        <a:buChar char="»"/>
        <a:defRPr kumimoji="1" sz="4646">
          <a:solidFill>
            <a:schemeClr val="tx1"/>
          </a:solidFill>
          <a:latin typeface="+mn-lt"/>
          <a:ea typeface="+mn-ea"/>
        </a:defRPr>
      </a:lvl6pPr>
      <a:lvl7pPr marL="6589546" indent="-529089" algn="l" defTabSz="2106731" rtl="0" fontAlgn="base">
        <a:spcBef>
          <a:spcPct val="20000"/>
        </a:spcBef>
        <a:spcAft>
          <a:spcPct val="0"/>
        </a:spcAft>
        <a:buChar char="»"/>
        <a:defRPr kumimoji="1" sz="4646">
          <a:solidFill>
            <a:schemeClr val="tx1"/>
          </a:solidFill>
          <a:latin typeface="+mn-lt"/>
          <a:ea typeface="+mn-ea"/>
        </a:defRPr>
      </a:lvl7pPr>
      <a:lvl8pPr marL="7513044" indent="-529089" algn="l" defTabSz="2106731" rtl="0" fontAlgn="base">
        <a:spcBef>
          <a:spcPct val="20000"/>
        </a:spcBef>
        <a:spcAft>
          <a:spcPct val="0"/>
        </a:spcAft>
        <a:buChar char="»"/>
        <a:defRPr kumimoji="1" sz="4646">
          <a:solidFill>
            <a:schemeClr val="tx1"/>
          </a:solidFill>
          <a:latin typeface="+mn-lt"/>
          <a:ea typeface="+mn-ea"/>
        </a:defRPr>
      </a:lvl8pPr>
      <a:lvl9pPr marL="8436543" indent="-529089" algn="l" defTabSz="2106731" rtl="0" fontAlgn="base">
        <a:spcBef>
          <a:spcPct val="20000"/>
        </a:spcBef>
        <a:spcAft>
          <a:spcPct val="0"/>
        </a:spcAft>
        <a:buChar char="»"/>
        <a:defRPr kumimoji="1" sz="4646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923498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2pPr>
      <a:lvl3pPr marL="1846997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3pPr>
      <a:lvl4pPr marL="2770495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4pPr>
      <a:lvl5pPr marL="3693993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5pPr>
      <a:lvl6pPr marL="4617491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6pPr>
      <a:lvl7pPr marL="5540990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7pPr>
      <a:lvl8pPr marL="6464488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8pPr>
      <a:lvl9pPr marL="7387986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9C722AC-9115-40C4-CF8B-0523BC0F91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778" y="1466629"/>
            <a:ext cx="18333609" cy="1326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3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1846997" rtl="0" eaLnBrk="1" latinLnBrk="0" hangingPunct="1">
        <a:spcBef>
          <a:spcPct val="0"/>
        </a:spcBef>
        <a:buNone/>
        <a:defRPr kumimoji="1" sz="8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92624" indent="-692624" algn="l" defTabSz="1846997" rtl="0" eaLnBrk="1" latinLnBrk="0" hangingPunct="1">
        <a:spcBef>
          <a:spcPct val="20000"/>
        </a:spcBef>
        <a:buFont typeface="Arial" pitchFamily="34" charset="0"/>
        <a:buChar char="•"/>
        <a:defRPr kumimoji="1" sz="6464" kern="1200">
          <a:solidFill>
            <a:schemeClr val="tx1"/>
          </a:solidFill>
          <a:latin typeface="+mn-lt"/>
          <a:ea typeface="+mn-ea"/>
          <a:cs typeface="+mn-cs"/>
        </a:defRPr>
      </a:lvl1pPr>
      <a:lvl2pPr marL="1500685" indent="-577186" algn="l" defTabSz="1846997" rtl="0" eaLnBrk="1" latinLnBrk="0" hangingPunct="1">
        <a:spcBef>
          <a:spcPct val="20000"/>
        </a:spcBef>
        <a:buFont typeface="Arial" pitchFamily="34" charset="0"/>
        <a:buChar char="–"/>
        <a:defRPr kumimoji="1" sz="5656" kern="1200">
          <a:solidFill>
            <a:schemeClr val="tx1"/>
          </a:solidFill>
          <a:latin typeface="+mn-lt"/>
          <a:ea typeface="+mn-ea"/>
          <a:cs typeface="+mn-cs"/>
        </a:defRPr>
      </a:lvl2pPr>
      <a:lvl3pPr marL="2308746" indent="-461749" algn="l" defTabSz="1846997" rtl="0" eaLnBrk="1" latinLnBrk="0" hangingPunct="1">
        <a:spcBef>
          <a:spcPct val="20000"/>
        </a:spcBef>
        <a:buFont typeface="Arial" pitchFamily="34" charset="0"/>
        <a:buChar char="•"/>
        <a:defRPr kumimoji="1" sz="4848" kern="1200">
          <a:solidFill>
            <a:schemeClr val="tx1"/>
          </a:solidFill>
          <a:latin typeface="+mn-lt"/>
          <a:ea typeface="+mn-ea"/>
          <a:cs typeface="+mn-cs"/>
        </a:defRPr>
      </a:lvl3pPr>
      <a:lvl4pPr marL="3232244" indent="-461749" algn="l" defTabSz="1846997" rtl="0" eaLnBrk="1" latinLnBrk="0" hangingPunct="1">
        <a:spcBef>
          <a:spcPct val="20000"/>
        </a:spcBef>
        <a:buFont typeface="Arial" pitchFamily="34" charset="0"/>
        <a:buChar char="–"/>
        <a:defRPr kumimoji="1" sz="4040" kern="1200">
          <a:solidFill>
            <a:schemeClr val="tx1"/>
          </a:solidFill>
          <a:latin typeface="+mn-lt"/>
          <a:ea typeface="+mn-ea"/>
          <a:cs typeface="+mn-cs"/>
        </a:defRPr>
      </a:lvl4pPr>
      <a:lvl5pPr marL="4155742" indent="-461749" algn="l" defTabSz="1846997" rtl="0" eaLnBrk="1" latinLnBrk="0" hangingPunct="1">
        <a:spcBef>
          <a:spcPct val="20000"/>
        </a:spcBef>
        <a:buFont typeface="Arial" pitchFamily="34" charset="0"/>
        <a:buChar char="»"/>
        <a:defRPr kumimoji="1" sz="4040" kern="1200">
          <a:solidFill>
            <a:schemeClr val="tx1"/>
          </a:solidFill>
          <a:latin typeface="+mn-lt"/>
          <a:ea typeface="+mn-ea"/>
          <a:cs typeface="+mn-cs"/>
        </a:defRPr>
      </a:lvl5pPr>
      <a:lvl6pPr marL="5079241" indent="-461749" algn="l" defTabSz="1846997" rtl="0" eaLnBrk="1" latinLnBrk="0" hangingPunct="1">
        <a:spcBef>
          <a:spcPct val="20000"/>
        </a:spcBef>
        <a:buFont typeface="Arial" pitchFamily="34" charset="0"/>
        <a:buChar char="•"/>
        <a:defRPr kumimoji="1" sz="4040" kern="1200">
          <a:solidFill>
            <a:schemeClr val="tx1"/>
          </a:solidFill>
          <a:latin typeface="+mn-lt"/>
          <a:ea typeface="+mn-ea"/>
          <a:cs typeface="+mn-cs"/>
        </a:defRPr>
      </a:lvl6pPr>
      <a:lvl7pPr marL="6002739" indent="-461749" algn="l" defTabSz="1846997" rtl="0" eaLnBrk="1" latinLnBrk="0" hangingPunct="1">
        <a:spcBef>
          <a:spcPct val="20000"/>
        </a:spcBef>
        <a:buFont typeface="Arial" pitchFamily="34" charset="0"/>
        <a:buChar char="•"/>
        <a:defRPr kumimoji="1" sz="4040" kern="1200">
          <a:solidFill>
            <a:schemeClr val="tx1"/>
          </a:solidFill>
          <a:latin typeface="+mn-lt"/>
          <a:ea typeface="+mn-ea"/>
          <a:cs typeface="+mn-cs"/>
        </a:defRPr>
      </a:lvl7pPr>
      <a:lvl8pPr marL="6926237" indent="-461749" algn="l" defTabSz="1846997" rtl="0" eaLnBrk="1" latinLnBrk="0" hangingPunct="1">
        <a:spcBef>
          <a:spcPct val="20000"/>
        </a:spcBef>
        <a:buFont typeface="Arial" pitchFamily="34" charset="0"/>
        <a:buChar char="•"/>
        <a:defRPr kumimoji="1" sz="4040" kern="1200">
          <a:solidFill>
            <a:schemeClr val="tx1"/>
          </a:solidFill>
          <a:latin typeface="+mn-lt"/>
          <a:ea typeface="+mn-ea"/>
          <a:cs typeface="+mn-cs"/>
        </a:defRPr>
      </a:lvl8pPr>
      <a:lvl9pPr marL="7849735" indent="-461749" algn="l" defTabSz="1846997" rtl="0" eaLnBrk="1" latinLnBrk="0" hangingPunct="1">
        <a:spcBef>
          <a:spcPct val="20000"/>
        </a:spcBef>
        <a:buFont typeface="Arial" pitchFamily="34" charset="0"/>
        <a:buChar char="•"/>
        <a:defRPr kumimoji="1" sz="40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923498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2pPr>
      <a:lvl3pPr marL="1846997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3pPr>
      <a:lvl4pPr marL="2770495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4pPr>
      <a:lvl5pPr marL="3693993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5pPr>
      <a:lvl6pPr marL="4617491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6pPr>
      <a:lvl7pPr marL="5540990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7pPr>
      <a:lvl8pPr marL="6464488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8pPr>
      <a:lvl9pPr marL="7387986" algn="l" defTabSz="1846997" rtl="0" eaLnBrk="1" latinLnBrk="0" hangingPunct="1">
        <a:defRPr kumimoji="1" sz="36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2927281-AB58-A4C6-17B1-BF6AFB37E9FD}"/>
              </a:ext>
            </a:extLst>
          </p:cNvPr>
          <p:cNvSpPr/>
          <p:nvPr/>
        </p:nvSpPr>
        <p:spPr bwMode="auto">
          <a:xfrm>
            <a:off x="17128253" y="3316160"/>
            <a:ext cx="324000" cy="10891911"/>
          </a:xfrm>
          <a:prstGeom prst="rect">
            <a:avLst/>
          </a:prstGeom>
          <a:solidFill>
            <a:srgbClr val="00B0F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295" tIns="8890" rIns="74295" bIns="88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</a:endParaRPr>
          </a:p>
        </p:txBody>
      </p:sp>
      <p:grpSp>
        <p:nvGrpSpPr>
          <p:cNvPr id="11" name="グループ化 10"/>
          <p:cNvGrpSpPr/>
          <p:nvPr/>
        </p:nvGrpSpPr>
        <p:grpSpPr>
          <a:xfrm>
            <a:off x="17055177" y="4491038"/>
            <a:ext cx="338554" cy="2448272"/>
            <a:chOff x="17055177" y="4491038"/>
            <a:chExt cx="338554" cy="2448272"/>
          </a:xfrm>
        </p:grpSpPr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4F9FE3F3-588F-0742-5672-CE1A7CB3AC79}"/>
                </a:ext>
              </a:extLst>
            </p:cNvPr>
            <p:cNvSpPr txBox="1"/>
            <p:nvPr/>
          </p:nvSpPr>
          <p:spPr>
            <a:xfrm>
              <a:off x="17055177" y="4491038"/>
              <a:ext cx="338554" cy="24482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ja-JP" altLang="en-US" sz="1000" b="1" dirty="0">
                  <a:solidFill>
                    <a:srgbClr val="FF000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こちらからゆっくり開封してください</a:t>
              </a:r>
            </a:p>
          </p:txBody>
        </p:sp>
        <p:sp>
          <p:nvSpPr>
            <p:cNvPr id="13" name="矢印: 右 5">
              <a:extLst>
                <a:ext uri="{FF2B5EF4-FFF2-40B4-BE49-F238E27FC236}">
                  <a16:creationId xmlns:a16="http://schemas.microsoft.com/office/drawing/2014/main" id="{4075D22B-D20C-2A9F-D913-2491BFBD1515}"/>
                </a:ext>
              </a:extLst>
            </p:cNvPr>
            <p:cNvSpPr/>
            <p:nvPr/>
          </p:nvSpPr>
          <p:spPr bwMode="auto">
            <a:xfrm rot="10800000">
              <a:off x="17160738" y="4526664"/>
              <a:ext cx="124326" cy="92721"/>
            </a:xfrm>
            <a:prstGeom prst="rightArrow">
              <a:avLst/>
            </a:prstGeom>
            <a:solidFill>
              <a:srgbClr val="FF0000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4295" tIns="8890" rIns="74295" bIns="88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1042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</a:endParaRPr>
            </a:p>
          </p:txBody>
        </p:sp>
        <p:sp>
          <p:nvSpPr>
            <p:cNvPr id="14" name="矢印: 右 6">
              <a:extLst>
                <a:ext uri="{FF2B5EF4-FFF2-40B4-BE49-F238E27FC236}">
                  <a16:creationId xmlns:a16="http://schemas.microsoft.com/office/drawing/2014/main" id="{39F69A29-2D0F-77E1-A62C-D86EFE152FFC}"/>
                </a:ext>
              </a:extLst>
            </p:cNvPr>
            <p:cNvSpPr/>
            <p:nvPr/>
          </p:nvSpPr>
          <p:spPr bwMode="auto">
            <a:xfrm rot="10800000">
              <a:off x="17160738" y="6818025"/>
              <a:ext cx="124326" cy="92721"/>
            </a:xfrm>
            <a:prstGeom prst="rightArrow">
              <a:avLst/>
            </a:prstGeom>
            <a:solidFill>
              <a:srgbClr val="FF0000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4295" tIns="8890" rIns="74295" bIns="88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1042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</a:endParaRPr>
            </a:p>
          </p:txBody>
        </p:sp>
      </p:grpSp>
      <p:grpSp>
        <p:nvGrpSpPr>
          <p:cNvPr id="15" name="グループ化 14"/>
          <p:cNvGrpSpPr/>
          <p:nvPr/>
        </p:nvGrpSpPr>
        <p:grpSpPr>
          <a:xfrm>
            <a:off x="17055177" y="10627560"/>
            <a:ext cx="338554" cy="2448272"/>
            <a:chOff x="17055177" y="4491038"/>
            <a:chExt cx="338554" cy="2448272"/>
          </a:xfrm>
        </p:grpSpPr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4F9FE3F3-588F-0742-5672-CE1A7CB3AC79}"/>
                </a:ext>
              </a:extLst>
            </p:cNvPr>
            <p:cNvSpPr txBox="1"/>
            <p:nvPr/>
          </p:nvSpPr>
          <p:spPr>
            <a:xfrm>
              <a:off x="17055177" y="4491038"/>
              <a:ext cx="338554" cy="24482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ja-JP" altLang="en-US" sz="1000" b="1" dirty="0">
                  <a:solidFill>
                    <a:srgbClr val="FF000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こちらからゆっくり開封してください</a:t>
              </a:r>
            </a:p>
          </p:txBody>
        </p:sp>
        <p:sp>
          <p:nvSpPr>
            <p:cNvPr id="17" name="矢印: 右 5">
              <a:extLst>
                <a:ext uri="{FF2B5EF4-FFF2-40B4-BE49-F238E27FC236}">
                  <a16:creationId xmlns:a16="http://schemas.microsoft.com/office/drawing/2014/main" id="{4075D22B-D20C-2A9F-D913-2491BFBD1515}"/>
                </a:ext>
              </a:extLst>
            </p:cNvPr>
            <p:cNvSpPr/>
            <p:nvPr/>
          </p:nvSpPr>
          <p:spPr bwMode="auto">
            <a:xfrm rot="10800000">
              <a:off x="17160738" y="4526664"/>
              <a:ext cx="124326" cy="92721"/>
            </a:xfrm>
            <a:prstGeom prst="rightArrow">
              <a:avLst/>
            </a:prstGeom>
            <a:solidFill>
              <a:srgbClr val="FF0000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4295" tIns="8890" rIns="74295" bIns="88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1042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</a:endParaRPr>
            </a:p>
          </p:txBody>
        </p:sp>
        <p:sp>
          <p:nvSpPr>
            <p:cNvPr id="18" name="矢印: 右 6">
              <a:extLst>
                <a:ext uri="{FF2B5EF4-FFF2-40B4-BE49-F238E27FC236}">
                  <a16:creationId xmlns:a16="http://schemas.microsoft.com/office/drawing/2014/main" id="{39F69A29-2D0F-77E1-A62C-D86EFE152FFC}"/>
                </a:ext>
              </a:extLst>
            </p:cNvPr>
            <p:cNvSpPr/>
            <p:nvPr/>
          </p:nvSpPr>
          <p:spPr bwMode="auto">
            <a:xfrm rot="10800000">
              <a:off x="17160738" y="6818025"/>
              <a:ext cx="124326" cy="92721"/>
            </a:xfrm>
            <a:prstGeom prst="rightArrow">
              <a:avLst/>
            </a:prstGeom>
            <a:solidFill>
              <a:srgbClr val="FF0000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4295" tIns="8890" rIns="74295" bIns="88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10429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29457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13</Words>
  <Application>Microsoft Office PowerPoint</Application>
  <PresentationFormat>ユーザー設定</PresentationFormat>
  <Paragraphs>3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ＭＳ Ｐゴシック</vt:lpstr>
      <vt:lpstr>メイリオ</vt:lpstr>
      <vt:lpstr>游ゴシック</vt:lpstr>
      <vt:lpstr>Arial</vt:lpstr>
      <vt:lpstr>Calibri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/>
  <cp:lastModifiedBy>user</cp:lastModifiedBy>
  <cp:revision>71</cp:revision>
  <dcterms:created xsi:type="dcterms:W3CDTF">2011-09-10T02:34:56Z</dcterms:created>
  <dcterms:modified xsi:type="dcterms:W3CDTF">2024-04-26T08:41:24Z</dcterms:modified>
</cp:coreProperties>
</file>