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handoutMasterIdLst>
    <p:handoutMasterId r:id="rId5"/>
  </p:handoutMasterIdLst>
  <p:sldIdLst>
    <p:sldId id="256" r:id="rId3"/>
    <p:sldId id="257" r:id="rId4"/>
  </p:sldIdLst>
  <p:sldSz cx="9720263" cy="12779375"/>
  <p:notesSz cx="8794750" cy="12646025"/>
  <p:defaultTextStyle>
    <a:defPPr>
      <a:defRPr lang="ja-JP"/>
    </a:defPPr>
    <a:lvl1pPr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1pPr>
    <a:lvl2pPr marL="581073"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2pPr>
    <a:lvl3pPr marL="1162144"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3pPr>
    <a:lvl4pPr marL="1743218"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4pPr>
    <a:lvl5pPr marL="2324291" algn="ctr" rtl="0" fontAlgn="base">
      <a:spcBef>
        <a:spcPct val="0"/>
      </a:spcBef>
      <a:spcAft>
        <a:spcPct val="0"/>
      </a:spcAft>
      <a:defRPr kumimoji="1" sz="2677" kern="1200">
        <a:solidFill>
          <a:schemeClr val="tx1"/>
        </a:solidFill>
        <a:latin typeface="Arial" pitchFamily="34" charset="0"/>
        <a:ea typeface="ＭＳ Ｐゴシック" pitchFamily="50" charset="-128"/>
        <a:cs typeface="+mn-cs"/>
      </a:defRPr>
    </a:lvl5pPr>
    <a:lvl6pPr marL="2905361" algn="l" defTabSz="1162144" rtl="0" eaLnBrk="1" latinLnBrk="0" hangingPunct="1">
      <a:defRPr kumimoji="1" sz="2677" kern="1200">
        <a:solidFill>
          <a:schemeClr val="tx1"/>
        </a:solidFill>
        <a:latin typeface="Arial" pitchFamily="34" charset="0"/>
        <a:ea typeface="ＭＳ Ｐゴシック" pitchFamily="50" charset="-128"/>
        <a:cs typeface="+mn-cs"/>
      </a:defRPr>
    </a:lvl6pPr>
    <a:lvl7pPr marL="3486434" algn="l" defTabSz="1162144" rtl="0" eaLnBrk="1" latinLnBrk="0" hangingPunct="1">
      <a:defRPr kumimoji="1" sz="2677" kern="1200">
        <a:solidFill>
          <a:schemeClr val="tx1"/>
        </a:solidFill>
        <a:latin typeface="Arial" pitchFamily="34" charset="0"/>
        <a:ea typeface="ＭＳ Ｐゴシック" pitchFamily="50" charset="-128"/>
        <a:cs typeface="+mn-cs"/>
      </a:defRPr>
    </a:lvl7pPr>
    <a:lvl8pPr marL="4067507" algn="l" defTabSz="1162144" rtl="0" eaLnBrk="1" latinLnBrk="0" hangingPunct="1">
      <a:defRPr kumimoji="1" sz="2677" kern="1200">
        <a:solidFill>
          <a:schemeClr val="tx1"/>
        </a:solidFill>
        <a:latin typeface="Arial" pitchFamily="34" charset="0"/>
        <a:ea typeface="ＭＳ Ｐゴシック" pitchFamily="50" charset="-128"/>
        <a:cs typeface="+mn-cs"/>
      </a:defRPr>
    </a:lvl8pPr>
    <a:lvl9pPr marL="4648578" algn="l" defTabSz="1162144" rtl="0" eaLnBrk="1" latinLnBrk="0" hangingPunct="1">
      <a:defRPr kumimoji="1" sz="2677"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4025" userDrawn="1">
          <p15:clr>
            <a:srgbClr val="A4A3A4"/>
          </p15:clr>
        </p15:guide>
        <p15:guide id="2" pos="3063" userDrawn="1">
          <p15:clr>
            <a:srgbClr val="A4A3A4"/>
          </p15:clr>
        </p15:guide>
      </p15:sldGuideLst>
    </p:ext>
    <p:ext uri="{2D200454-40CA-4A62-9FC3-DE9A4176ACB9}">
      <p15:notesGuideLst xmlns:p15="http://schemas.microsoft.com/office/powerpoint/2012/main">
        <p15:guide id="1" orient="horz" pos="3983">
          <p15:clr>
            <a:srgbClr val="A4A3A4"/>
          </p15:clr>
        </p15:guide>
        <p15:guide id="2" pos="277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94660"/>
  </p:normalViewPr>
  <p:slideViewPr>
    <p:cSldViewPr showGuides="1">
      <p:cViewPr varScale="1">
        <p:scale>
          <a:sx n="59" d="100"/>
          <a:sy n="59" d="100"/>
        </p:scale>
        <p:origin x="3066" y="78"/>
      </p:cViewPr>
      <p:guideLst>
        <p:guide orient="horz" pos="4025"/>
        <p:guide pos="3063"/>
      </p:guideLst>
    </p:cSldViewPr>
  </p:slideViewPr>
  <p:notesTextViewPr>
    <p:cViewPr>
      <p:scale>
        <a:sx n="100" d="100"/>
        <a:sy n="100" d="100"/>
      </p:scale>
      <p:origin x="0" y="0"/>
    </p:cViewPr>
  </p:notesTextViewPr>
  <p:notesViewPr>
    <p:cSldViewPr>
      <p:cViewPr varScale="1">
        <p:scale>
          <a:sx n="60" d="100"/>
          <a:sy n="60" d="100"/>
        </p:scale>
        <p:origin x="-2118" y="-78"/>
      </p:cViewPr>
      <p:guideLst>
        <p:guide orient="horz" pos="3983"/>
        <p:guide pos="27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811588" cy="63182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4981575" y="0"/>
            <a:ext cx="3811588" cy="631825"/>
          </a:xfrm>
          <a:prstGeom prst="rect">
            <a:avLst/>
          </a:prstGeom>
        </p:spPr>
        <p:txBody>
          <a:bodyPr vert="horz" lIns="91440" tIns="45720" rIns="91440" bIns="45720" rtlCol="0"/>
          <a:lstStyle>
            <a:lvl1pPr algn="r">
              <a:defRPr sz="1200"/>
            </a:lvl1pPr>
          </a:lstStyle>
          <a:p>
            <a:fld id="{80CFDA8C-AF13-4AFA-BE22-ACC5C49E4DEE}" type="datetimeFigureOut">
              <a:rPr kumimoji="1" lang="ja-JP" altLang="en-US" smtClean="0"/>
              <a:t>2024/2/15</a:t>
            </a:fld>
            <a:endParaRPr kumimoji="1" lang="ja-JP" altLang="en-US"/>
          </a:p>
        </p:txBody>
      </p:sp>
      <p:sp>
        <p:nvSpPr>
          <p:cNvPr id="4" name="フッター プレースホルダー 3"/>
          <p:cNvSpPr>
            <a:spLocks noGrp="1"/>
          </p:cNvSpPr>
          <p:nvPr>
            <p:ph type="ftr" sz="quarter" idx="2"/>
          </p:nvPr>
        </p:nvSpPr>
        <p:spPr>
          <a:xfrm>
            <a:off x="0" y="12011025"/>
            <a:ext cx="3811588" cy="633413"/>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4981575" y="12011025"/>
            <a:ext cx="3811588" cy="633413"/>
          </a:xfrm>
          <a:prstGeom prst="rect">
            <a:avLst/>
          </a:prstGeom>
        </p:spPr>
        <p:txBody>
          <a:bodyPr vert="horz" lIns="91440" tIns="45720" rIns="91440" bIns="45720" rtlCol="0" anchor="b"/>
          <a:lstStyle>
            <a:lvl1pPr algn="r">
              <a:defRPr sz="1200"/>
            </a:lvl1pPr>
          </a:lstStyle>
          <a:p>
            <a:fld id="{BAAA0FE0-BFB4-4A39-89D2-BEE69E8CC178}" type="slidenum">
              <a:rPr kumimoji="1" lang="ja-JP" altLang="en-US" smtClean="0"/>
              <a:t>‹#›</a:t>
            </a:fld>
            <a:endParaRPr kumimoji="1" lang="ja-JP" altLang="en-US"/>
          </a:p>
        </p:txBody>
      </p:sp>
    </p:spTree>
    <p:extLst>
      <p:ext uri="{BB962C8B-B14F-4D97-AF65-F5344CB8AC3E}">
        <p14:creationId xmlns:p14="http://schemas.microsoft.com/office/powerpoint/2010/main" val="10771968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774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5506815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222A0A68-366F-0B76-1D29-F5E6C1DFD61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06044" y="506563"/>
            <a:ext cx="2038236" cy="423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グループ化 11">
            <a:extLst>
              <a:ext uri="{FF2B5EF4-FFF2-40B4-BE49-F238E27FC236}">
                <a16:creationId xmlns:a16="http://schemas.microsoft.com/office/drawing/2014/main" id="{14932C89-40F2-FAAC-925B-692B06C1AAAE}"/>
              </a:ext>
            </a:extLst>
          </p:cNvPr>
          <p:cNvGrpSpPr/>
          <p:nvPr userDrawn="1"/>
        </p:nvGrpSpPr>
        <p:grpSpPr>
          <a:xfrm>
            <a:off x="2028359" y="2497233"/>
            <a:ext cx="5328592" cy="9446023"/>
            <a:chOff x="2028359" y="2442896"/>
            <a:chExt cx="5328592" cy="9446023"/>
          </a:xfrm>
        </p:grpSpPr>
        <p:grpSp>
          <p:nvGrpSpPr>
            <p:cNvPr id="13" name="グループ化 12">
              <a:extLst>
                <a:ext uri="{FF2B5EF4-FFF2-40B4-BE49-F238E27FC236}">
                  <a16:creationId xmlns:a16="http://schemas.microsoft.com/office/drawing/2014/main" id="{2C9DC249-6856-6686-756E-E734606D6552}"/>
                </a:ext>
              </a:extLst>
            </p:cNvPr>
            <p:cNvGrpSpPr/>
            <p:nvPr userDrawn="1"/>
          </p:nvGrpSpPr>
          <p:grpSpPr>
            <a:xfrm>
              <a:off x="4233210" y="2442896"/>
              <a:ext cx="935038" cy="393700"/>
              <a:chOff x="3308351" y="2587550"/>
              <a:chExt cx="935038" cy="393700"/>
            </a:xfrm>
          </p:grpSpPr>
          <p:sp>
            <p:nvSpPr>
              <p:cNvPr id="107" name="Line 49">
                <a:extLst>
                  <a:ext uri="{FF2B5EF4-FFF2-40B4-BE49-F238E27FC236}">
                    <a16:creationId xmlns:a16="http://schemas.microsoft.com/office/drawing/2014/main" id="{8A0E218A-D13A-30B2-DF5A-CFE72D99C8F4}"/>
                  </a:ext>
                </a:extLst>
              </p:cNvPr>
              <p:cNvSpPr>
                <a:spLocks noChangeShapeType="1"/>
              </p:cNvSpPr>
              <p:nvPr userDrawn="1"/>
            </p:nvSpPr>
            <p:spPr bwMode="auto">
              <a:xfrm>
                <a:off x="3775870" y="2587550"/>
                <a:ext cx="0" cy="39370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108" name="Line 50">
                <a:extLst>
                  <a:ext uri="{FF2B5EF4-FFF2-40B4-BE49-F238E27FC236}">
                    <a16:creationId xmlns:a16="http://schemas.microsoft.com/office/drawing/2014/main" id="{218154BD-2908-6FCE-09CD-EAD030C16AB8}"/>
                  </a:ext>
                </a:extLst>
              </p:cNvPr>
              <p:cNvSpPr>
                <a:spLocks noChangeShapeType="1"/>
              </p:cNvSpPr>
              <p:nvPr userDrawn="1"/>
            </p:nvSpPr>
            <p:spPr bwMode="auto">
              <a:xfrm>
                <a:off x="3308351" y="2859013"/>
                <a:ext cx="93503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nvGrpSpPr>
            <p:cNvPr id="14" name="グループ化 13">
              <a:extLst>
                <a:ext uri="{FF2B5EF4-FFF2-40B4-BE49-F238E27FC236}">
                  <a16:creationId xmlns:a16="http://schemas.microsoft.com/office/drawing/2014/main" id="{D4CFC78E-5DD7-0105-E5F0-A6202C471226}"/>
                </a:ext>
              </a:extLst>
            </p:cNvPr>
            <p:cNvGrpSpPr/>
            <p:nvPr userDrawn="1"/>
          </p:nvGrpSpPr>
          <p:grpSpPr>
            <a:xfrm>
              <a:off x="4123102" y="11526313"/>
              <a:ext cx="935038" cy="362606"/>
              <a:chOff x="2995625" y="11476970"/>
              <a:chExt cx="935038" cy="362605"/>
            </a:xfrm>
          </p:grpSpPr>
          <p:sp>
            <p:nvSpPr>
              <p:cNvPr id="105" name="Line 52">
                <a:extLst>
                  <a:ext uri="{FF2B5EF4-FFF2-40B4-BE49-F238E27FC236}">
                    <a16:creationId xmlns:a16="http://schemas.microsoft.com/office/drawing/2014/main" id="{60A31681-079E-A742-59D6-1628BCC26204}"/>
                  </a:ext>
                </a:extLst>
              </p:cNvPr>
              <p:cNvSpPr>
                <a:spLocks noChangeShapeType="1"/>
              </p:cNvSpPr>
              <p:nvPr userDrawn="1"/>
            </p:nvSpPr>
            <p:spPr bwMode="auto">
              <a:xfrm>
                <a:off x="3461797" y="11476970"/>
                <a:ext cx="0" cy="362605"/>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106" name="Line 53">
                <a:extLst>
                  <a:ext uri="{FF2B5EF4-FFF2-40B4-BE49-F238E27FC236}">
                    <a16:creationId xmlns:a16="http://schemas.microsoft.com/office/drawing/2014/main" id="{C6FBEF81-1345-E226-8B1C-5A5A0F46719C}"/>
                  </a:ext>
                </a:extLst>
              </p:cNvPr>
              <p:cNvSpPr>
                <a:spLocks noChangeShapeType="1"/>
              </p:cNvSpPr>
              <p:nvPr userDrawn="1"/>
            </p:nvSpPr>
            <p:spPr bwMode="auto">
              <a:xfrm>
                <a:off x="2995625" y="11661120"/>
                <a:ext cx="935038"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nvGrpSpPr>
            <p:cNvPr id="15" name="グループ化 14">
              <a:extLst>
                <a:ext uri="{FF2B5EF4-FFF2-40B4-BE49-F238E27FC236}">
                  <a16:creationId xmlns:a16="http://schemas.microsoft.com/office/drawing/2014/main" id="{6750BE49-4BB7-F3E7-27DB-478BA485F8B6}"/>
                </a:ext>
              </a:extLst>
            </p:cNvPr>
            <p:cNvGrpSpPr/>
            <p:nvPr userDrawn="1"/>
          </p:nvGrpSpPr>
          <p:grpSpPr>
            <a:xfrm>
              <a:off x="2028359" y="6716928"/>
              <a:ext cx="386580" cy="935038"/>
              <a:chOff x="1476375" y="5286010"/>
              <a:chExt cx="386580" cy="935038"/>
            </a:xfrm>
          </p:grpSpPr>
          <p:sp>
            <p:nvSpPr>
              <p:cNvPr id="103" name="Line 54">
                <a:extLst>
                  <a:ext uri="{FF2B5EF4-FFF2-40B4-BE49-F238E27FC236}">
                    <a16:creationId xmlns:a16="http://schemas.microsoft.com/office/drawing/2014/main" id="{21DC9D1F-BBF6-4520-F141-DA0FDA3D97A9}"/>
                  </a:ext>
                </a:extLst>
              </p:cNvPr>
              <p:cNvSpPr>
                <a:spLocks noChangeShapeType="1"/>
              </p:cNvSpPr>
              <p:nvPr userDrawn="1"/>
            </p:nvSpPr>
            <p:spPr bwMode="auto">
              <a:xfrm flipV="1">
                <a:off x="1476375" y="5712015"/>
                <a:ext cx="386580" cy="2619"/>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104" name="Line 55">
                <a:extLst>
                  <a:ext uri="{FF2B5EF4-FFF2-40B4-BE49-F238E27FC236}">
                    <a16:creationId xmlns:a16="http://schemas.microsoft.com/office/drawing/2014/main" id="{4878E676-3D78-8495-536E-3B8F2DF62E3A}"/>
                  </a:ext>
                </a:extLst>
              </p:cNvPr>
              <p:cNvSpPr>
                <a:spLocks noChangeShapeType="1"/>
              </p:cNvSpPr>
              <p:nvPr userDrawn="1"/>
            </p:nvSpPr>
            <p:spPr bwMode="auto">
              <a:xfrm>
                <a:off x="1669665" y="5286010"/>
                <a:ext cx="0" cy="935038"/>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nvGrpSpPr>
            <p:cNvPr id="16" name="グループ化 15">
              <a:extLst>
                <a:ext uri="{FF2B5EF4-FFF2-40B4-BE49-F238E27FC236}">
                  <a16:creationId xmlns:a16="http://schemas.microsoft.com/office/drawing/2014/main" id="{D126875E-3CC5-0C8F-BE5F-6CBE48E65551}"/>
                </a:ext>
              </a:extLst>
            </p:cNvPr>
            <p:cNvGrpSpPr/>
            <p:nvPr userDrawn="1"/>
          </p:nvGrpSpPr>
          <p:grpSpPr>
            <a:xfrm>
              <a:off x="6862420" y="11416437"/>
              <a:ext cx="468313" cy="468313"/>
              <a:chOff x="8011319" y="6244804"/>
              <a:chExt cx="468313" cy="468313"/>
            </a:xfrm>
          </p:grpSpPr>
          <p:sp>
            <p:nvSpPr>
              <p:cNvPr id="99" name="Line 150">
                <a:extLst>
                  <a:ext uri="{FF2B5EF4-FFF2-40B4-BE49-F238E27FC236}">
                    <a16:creationId xmlns:a16="http://schemas.microsoft.com/office/drawing/2014/main" id="{0E5A1F19-4BAA-88D7-846E-3CFA1519C1B8}"/>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00" name="Line 151">
                <a:extLst>
                  <a:ext uri="{FF2B5EF4-FFF2-40B4-BE49-F238E27FC236}">
                    <a16:creationId xmlns:a16="http://schemas.microsoft.com/office/drawing/2014/main" id="{4ED0998F-CBC4-23C6-8D32-5551429DB7E7}"/>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01" name="Line 152">
                <a:extLst>
                  <a:ext uri="{FF2B5EF4-FFF2-40B4-BE49-F238E27FC236}">
                    <a16:creationId xmlns:a16="http://schemas.microsoft.com/office/drawing/2014/main" id="{CD789AEE-8FB3-1C8D-2BA9-FE1179F731C3}"/>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102" name="Line 153">
                <a:extLst>
                  <a:ext uri="{FF2B5EF4-FFF2-40B4-BE49-F238E27FC236}">
                    <a16:creationId xmlns:a16="http://schemas.microsoft.com/office/drawing/2014/main" id="{3DA03CA8-26BF-3C0A-086E-E51C9DA3D72E}"/>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grpSp>
        <p:grpSp>
          <p:nvGrpSpPr>
            <p:cNvPr id="17" name="グループ化 16">
              <a:extLst>
                <a:ext uri="{FF2B5EF4-FFF2-40B4-BE49-F238E27FC236}">
                  <a16:creationId xmlns:a16="http://schemas.microsoft.com/office/drawing/2014/main" id="{E0BA0B69-AF31-4E96-FF46-3D47F6346E28}"/>
                </a:ext>
              </a:extLst>
            </p:cNvPr>
            <p:cNvGrpSpPr/>
            <p:nvPr userDrawn="1"/>
          </p:nvGrpSpPr>
          <p:grpSpPr>
            <a:xfrm rot="16200000">
              <a:off x="6862420" y="2487916"/>
              <a:ext cx="468313" cy="468313"/>
              <a:chOff x="8011319" y="6244804"/>
              <a:chExt cx="468313" cy="468313"/>
            </a:xfrm>
          </p:grpSpPr>
          <p:sp>
            <p:nvSpPr>
              <p:cNvPr id="31" name="Line 150">
                <a:extLst>
                  <a:ext uri="{FF2B5EF4-FFF2-40B4-BE49-F238E27FC236}">
                    <a16:creationId xmlns:a16="http://schemas.microsoft.com/office/drawing/2014/main" id="{E4572B7F-2582-D79C-93F7-63CE281D0A48}"/>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96" name="Line 151">
                <a:extLst>
                  <a:ext uri="{FF2B5EF4-FFF2-40B4-BE49-F238E27FC236}">
                    <a16:creationId xmlns:a16="http://schemas.microsoft.com/office/drawing/2014/main" id="{20ABB22F-2AB5-A374-1B9F-07E6C6513CBE}"/>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97" name="Line 152">
                <a:extLst>
                  <a:ext uri="{FF2B5EF4-FFF2-40B4-BE49-F238E27FC236}">
                    <a16:creationId xmlns:a16="http://schemas.microsoft.com/office/drawing/2014/main" id="{70BA1E13-9708-2708-A9F2-D08F4D109321}"/>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98" name="Line 153">
                <a:extLst>
                  <a:ext uri="{FF2B5EF4-FFF2-40B4-BE49-F238E27FC236}">
                    <a16:creationId xmlns:a16="http://schemas.microsoft.com/office/drawing/2014/main" id="{4F074929-74FE-274F-4BB5-0EE778918E76}"/>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grpSp>
        <p:grpSp>
          <p:nvGrpSpPr>
            <p:cNvPr id="18" name="グループ化 17">
              <a:extLst>
                <a:ext uri="{FF2B5EF4-FFF2-40B4-BE49-F238E27FC236}">
                  <a16:creationId xmlns:a16="http://schemas.microsoft.com/office/drawing/2014/main" id="{C84A270E-05D3-1E0D-4484-2D73DA181B29}"/>
                </a:ext>
              </a:extLst>
            </p:cNvPr>
            <p:cNvGrpSpPr/>
            <p:nvPr userDrawn="1"/>
          </p:nvGrpSpPr>
          <p:grpSpPr>
            <a:xfrm rot="10800000">
              <a:off x="2070726" y="2490001"/>
              <a:ext cx="468313" cy="468313"/>
              <a:chOff x="8011319" y="6244804"/>
              <a:chExt cx="468313" cy="468313"/>
            </a:xfrm>
          </p:grpSpPr>
          <p:sp>
            <p:nvSpPr>
              <p:cNvPr id="27" name="Line 150">
                <a:extLst>
                  <a:ext uri="{FF2B5EF4-FFF2-40B4-BE49-F238E27FC236}">
                    <a16:creationId xmlns:a16="http://schemas.microsoft.com/office/drawing/2014/main" id="{99113FD4-A64A-97AF-9B0C-95191288E548}"/>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28" name="Line 151">
                <a:extLst>
                  <a:ext uri="{FF2B5EF4-FFF2-40B4-BE49-F238E27FC236}">
                    <a16:creationId xmlns:a16="http://schemas.microsoft.com/office/drawing/2014/main" id="{52A173E5-BDB1-2854-C18B-49159BBA11AF}"/>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29" name="Line 152">
                <a:extLst>
                  <a:ext uri="{FF2B5EF4-FFF2-40B4-BE49-F238E27FC236}">
                    <a16:creationId xmlns:a16="http://schemas.microsoft.com/office/drawing/2014/main" id="{B32397BE-C6FD-39B3-5C9F-84839C99F4AE}"/>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30" name="Line 153">
                <a:extLst>
                  <a:ext uri="{FF2B5EF4-FFF2-40B4-BE49-F238E27FC236}">
                    <a16:creationId xmlns:a16="http://schemas.microsoft.com/office/drawing/2014/main" id="{74DD6A65-BDF5-C7F6-8C98-71A00515DA1F}"/>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grpSp>
        <p:grpSp>
          <p:nvGrpSpPr>
            <p:cNvPr id="19" name="グループ化 18">
              <a:extLst>
                <a:ext uri="{FF2B5EF4-FFF2-40B4-BE49-F238E27FC236}">
                  <a16:creationId xmlns:a16="http://schemas.microsoft.com/office/drawing/2014/main" id="{A87AE797-3B0F-E424-F947-D8DDB3D50DAB}"/>
                </a:ext>
              </a:extLst>
            </p:cNvPr>
            <p:cNvGrpSpPr/>
            <p:nvPr userDrawn="1"/>
          </p:nvGrpSpPr>
          <p:grpSpPr>
            <a:xfrm rot="5400000">
              <a:off x="2072311" y="11416908"/>
              <a:ext cx="468313" cy="468313"/>
              <a:chOff x="8011319" y="6244804"/>
              <a:chExt cx="468313" cy="468313"/>
            </a:xfrm>
          </p:grpSpPr>
          <p:sp>
            <p:nvSpPr>
              <p:cNvPr id="23" name="Line 150">
                <a:extLst>
                  <a:ext uri="{FF2B5EF4-FFF2-40B4-BE49-F238E27FC236}">
                    <a16:creationId xmlns:a16="http://schemas.microsoft.com/office/drawing/2014/main" id="{94F35126-3176-9DAE-CF04-AA6E20A9B5E8}"/>
                  </a:ext>
                </a:extLst>
              </p:cNvPr>
              <p:cNvSpPr>
                <a:spLocks noChangeShapeType="1"/>
              </p:cNvSpPr>
              <p:nvPr userDrawn="1"/>
            </p:nvSpPr>
            <p:spPr bwMode="auto">
              <a:xfrm rot="162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24" name="Line 151">
                <a:extLst>
                  <a:ext uri="{FF2B5EF4-FFF2-40B4-BE49-F238E27FC236}">
                    <a16:creationId xmlns:a16="http://schemas.microsoft.com/office/drawing/2014/main" id="{F802017E-2D57-D70C-4B64-523CA4F1CA0D}"/>
                  </a:ext>
                </a:extLst>
              </p:cNvPr>
              <p:cNvSpPr>
                <a:spLocks noChangeShapeType="1"/>
              </p:cNvSpPr>
              <p:nvPr userDrawn="1"/>
            </p:nvSpPr>
            <p:spPr bwMode="auto">
              <a:xfrm rot="162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25" name="Line 152">
                <a:extLst>
                  <a:ext uri="{FF2B5EF4-FFF2-40B4-BE49-F238E27FC236}">
                    <a16:creationId xmlns:a16="http://schemas.microsoft.com/office/drawing/2014/main" id="{744040F2-31EC-DBF9-CDF8-9E9696E64A35}"/>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sp>
            <p:nvSpPr>
              <p:cNvPr id="26" name="Line 153">
                <a:extLst>
                  <a:ext uri="{FF2B5EF4-FFF2-40B4-BE49-F238E27FC236}">
                    <a16:creationId xmlns:a16="http://schemas.microsoft.com/office/drawing/2014/main" id="{0B3DB38B-40E9-167C-B1C1-729997AC8903}"/>
                  </a:ext>
                </a:extLst>
              </p:cNvPr>
              <p:cNvSpPr>
                <a:spLocks noChangeShapeType="1"/>
              </p:cNvSpPr>
              <p:nvPr userDrawn="1"/>
            </p:nvSpPr>
            <p:spPr bwMode="auto">
              <a:xfrm rot="162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defPPr>
                  <a:defRPr lang="ja-JP"/>
                </a:defPPr>
                <a:lvl1pPr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1pPr>
                <a:lvl2pPr marL="4572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2pPr>
                <a:lvl3pPr marL="9144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3pPr>
                <a:lvl4pPr marL="13716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4pPr>
                <a:lvl5pPr marL="1828800" algn="ctr" rtl="0" fontAlgn="base">
                  <a:spcBef>
                    <a:spcPct val="0"/>
                  </a:spcBef>
                  <a:spcAft>
                    <a:spcPct val="0"/>
                  </a:spcAft>
                  <a:defRPr kumimoji="1" sz="21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21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21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21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2100" kern="1200">
                    <a:solidFill>
                      <a:schemeClr val="tx1"/>
                    </a:solidFill>
                    <a:latin typeface="Arial" pitchFamily="34" charset="0"/>
                    <a:ea typeface="ＭＳ Ｐゴシック" pitchFamily="50" charset="-128"/>
                    <a:cs typeface="+mn-cs"/>
                  </a:defRPr>
                </a:lvl9pPr>
              </a:lstStyle>
              <a:p>
                <a:endParaRPr lang="ja-JP" altLang="en-US" sz="2100"/>
              </a:p>
            </p:txBody>
          </p:sp>
        </p:grpSp>
        <p:grpSp>
          <p:nvGrpSpPr>
            <p:cNvPr id="20" name="グループ化 19">
              <a:extLst>
                <a:ext uri="{FF2B5EF4-FFF2-40B4-BE49-F238E27FC236}">
                  <a16:creationId xmlns:a16="http://schemas.microsoft.com/office/drawing/2014/main" id="{F75A0EA5-74F3-35D9-3F76-B04BBE13B3DC}"/>
                </a:ext>
              </a:extLst>
            </p:cNvPr>
            <p:cNvGrpSpPr/>
            <p:nvPr userDrawn="1"/>
          </p:nvGrpSpPr>
          <p:grpSpPr>
            <a:xfrm>
              <a:off x="6970371" y="6716928"/>
              <a:ext cx="386580" cy="935038"/>
              <a:chOff x="1476375" y="5286010"/>
              <a:chExt cx="386580" cy="935038"/>
            </a:xfrm>
          </p:grpSpPr>
          <p:sp>
            <p:nvSpPr>
              <p:cNvPr id="21" name="Line 54">
                <a:extLst>
                  <a:ext uri="{FF2B5EF4-FFF2-40B4-BE49-F238E27FC236}">
                    <a16:creationId xmlns:a16="http://schemas.microsoft.com/office/drawing/2014/main" id="{64DEC3E1-F35C-2612-0EF2-139B4E3A487C}"/>
                  </a:ext>
                </a:extLst>
              </p:cNvPr>
              <p:cNvSpPr>
                <a:spLocks noChangeShapeType="1"/>
              </p:cNvSpPr>
              <p:nvPr userDrawn="1"/>
            </p:nvSpPr>
            <p:spPr bwMode="auto">
              <a:xfrm flipV="1">
                <a:off x="1476375" y="5712015"/>
                <a:ext cx="386580" cy="2619"/>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22" name="Line 55">
                <a:extLst>
                  <a:ext uri="{FF2B5EF4-FFF2-40B4-BE49-F238E27FC236}">
                    <a16:creationId xmlns:a16="http://schemas.microsoft.com/office/drawing/2014/main" id="{95547AE7-0BEC-1A8A-0C83-A035E2A87205}"/>
                  </a:ext>
                </a:extLst>
              </p:cNvPr>
              <p:cNvSpPr>
                <a:spLocks noChangeShapeType="1"/>
              </p:cNvSpPr>
              <p:nvPr userDrawn="1"/>
            </p:nvSpPr>
            <p:spPr bwMode="auto">
              <a:xfrm>
                <a:off x="1669665" y="5286010"/>
                <a:ext cx="0" cy="935038"/>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grpSp>
      </p:grpSp>
      <p:grpSp>
        <p:nvGrpSpPr>
          <p:cNvPr id="2" name="グループ化 1">
            <a:extLst>
              <a:ext uri="{FF2B5EF4-FFF2-40B4-BE49-F238E27FC236}">
                <a16:creationId xmlns:a16="http://schemas.microsoft.com/office/drawing/2014/main" id="{06EB8F5B-0EAC-BF76-4678-3DAFEB4FA6AC}"/>
              </a:ext>
            </a:extLst>
          </p:cNvPr>
          <p:cNvGrpSpPr/>
          <p:nvPr userDrawn="1"/>
        </p:nvGrpSpPr>
        <p:grpSpPr>
          <a:xfrm>
            <a:off x="1285029" y="142101"/>
            <a:ext cx="7966923" cy="12475613"/>
            <a:chOff x="1285029" y="142101"/>
            <a:chExt cx="7966923" cy="12475613"/>
          </a:xfrm>
        </p:grpSpPr>
        <p:grpSp>
          <p:nvGrpSpPr>
            <p:cNvPr id="110" name="グループ化 109">
              <a:extLst>
                <a:ext uri="{FF2B5EF4-FFF2-40B4-BE49-F238E27FC236}">
                  <a16:creationId xmlns:a16="http://schemas.microsoft.com/office/drawing/2014/main" id="{E314703F-BEEE-56A8-2F01-84DACDA21C65}"/>
                </a:ext>
              </a:extLst>
            </p:cNvPr>
            <p:cNvGrpSpPr/>
            <p:nvPr userDrawn="1"/>
          </p:nvGrpSpPr>
          <p:grpSpPr>
            <a:xfrm>
              <a:off x="1285029" y="1129286"/>
              <a:ext cx="6437291" cy="11488428"/>
              <a:chOff x="1285028" y="1074949"/>
              <a:chExt cx="6437291" cy="11488428"/>
            </a:xfrm>
          </p:grpSpPr>
          <p:sp>
            <p:nvSpPr>
              <p:cNvPr id="113" name="正方形/長方形 112">
                <a:extLst>
                  <a:ext uri="{FF2B5EF4-FFF2-40B4-BE49-F238E27FC236}">
                    <a16:creationId xmlns:a16="http://schemas.microsoft.com/office/drawing/2014/main" id="{4EF72508-8F53-F270-E4BC-384150B5DED5}"/>
                  </a:ext>
                </a:extLst>
              </p:cNvPr>
              <p:cNvSpPr/>
              <p:nvPr userDrawn="1"/>
            </p:nvSpPr>
            <p:spPr>
              <a:xfrm>
                <a:off x="2429072" y="2857383"/>
                <a:ext cx="4535205" cy="4788000"/>
              </a:xfrm>
              <a:prstGeom prst="rect">
                <a:avLst/>
              </a:prstGeom>
              <a:pattFill prst="ltUp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300" dirty="0"/>
              </a:p>
            </p:txBody>
          </p:sp>
          <p:grpSp>
            <p:nvGrpSpPr>
              <p:cNvPr id="114" name="グループ化 113">
                <a:extLst>
                  <a:ext uri="{FF2B5EF4-FFF2-40B4-BE49-F238E27FC236}">
                    <a16:creationId xmlns:a16="http://schemas.microsoft.com/office/drawing/2014/main" id="{BF9782CF-B0BC-8FCD-7421-575C4F7CDFBB}"/>
                  </a:ext>
                </a:extLst>
              </p:cNvPr>
              <p:cNvGrpSpPr/>
              <p:nvPr userDrawn="1"/>
            </p:nvGrpSpPr>
            <p:grpSpPr>
              <a:xfrm>
                <a:off x="1285028" y="1074949"/>
                <a:ext cx="6437291" cy="11488428"/>
                <a:chOff x="50203" y="1025605"/>
                <a:chExt cx="6437291" cy="11488428"/>
              </a:xfrm>
            </p:grpSpPr>
            <p:sp>
              <p:nvSpPr>
                <p:cNvPr id="178" name="下矢印 88">
                  <a:extLst>
                    <a:ext uri="{FF2B5EF4-FFF2-40B4-BE49-F238E27FC236}">
                      <a16:creationId xmlns:a16="http://schemas.microsoft.com/office/drawing/2014/main" id="{3681E85B-7288-84FA-7758-96E85024B6F6}"/>
                    </a:ext>
                  </a:extLst>
                </p:cNvPr>
                <p:cNvSpPr/>
                <p:nvPr userDrawn="1"/>
              </p:nvSpPr>
              <p:spPr bwMode="auto">
                <a:xfrm>
                  <a:off x="3411480" y="1548825"/>
                  <a:ext cx="258304" cy="272685"/>
                </a:xfrm>
                <a:prstGeom prst="downArrow">
                  <a:avLst/>
                </a:prstGeom>
                <a:solidFill>
                  <a:srgbClr val="FF00FF"/>
                </a:solidFill>
                <a:ln w="635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63"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charset="0"/>
                    <a:ea typeface="ＭＳ Ｐゴシック" pitchFamily="50" charset="-128"/>
                  </a:endParaRPr>
                </a:p>
              </p:txBody>
            </p:sp>
            <p:sp>
              <p:nvSpPr>
                <p:cNvPr id="179" name="テキスト ボックス 178">
                  <a:extLst>
                    <a:ext uri="{FF2B5EF4-FFF2-40B4-BE49-F238E27FC236}">
                      <a16:creationId xmlns:a16="http://schemas.microsoft.com/office/drawing/2014/main" id="{E60325D0-B6A9-C8D5-895A-78F344FBA131}"/>
                    </a:ext>
                  </a:extLst>
                </p:cNvPr>
                <p:cNvSpPr txBox="1"/>
                <p:nvPr userDrawn="1"/>
              </p:nvSpPr>
              <p:spPr>
                <a:xfrm>
                  <a:off x="582838" y="1025605"/>
                  <a:ext cx="5904656" cy="536479"/>
                </a:xfrm>
                <a:prstGeom prst="rect">
                  <a:avLst/>
                </a:prstGeom>
                <a:solidFill>
                  <a:schemeClr val="bg1"/>
                </a:solidFill>
                <a:ln>
                  <a:solidFill>
                    <a:srgbClr val="FF00FF"/>
                  </a:solidFill>
                </a:ln>
              </p:spPr>
              <p:txBody>
                <a:bodyPr wrap="square" rtlCol="0">
                  <a:spAutoFit/>
                </a:bodyPr>
                <a:lstStyle/>
                <a:p>
                  <a:pPr algn="l"/>
                  <a:r>
                    <a:rPr kumimoji="1" lang="ja-JP" altLang="en-US" sz="1400" dirty="0"/>
                    <a:t>デザインが完成しましたら、スライドマスタを表示させ、</a:t>
                  </a:r>
                  <a:endParaRPr kumimoji="1" lang="en-US" altLang="ja-JP" sz="1400" dirty="0"/>
                </a:p>
                <a:p>
                  <a:pPr algn="l"/>
                  <a:r>
                    <a:rPr kumimoji="1" lang="ja-JP" altLang="en-US" sz="1400" dirty="0"/>
                    <a:t>このコメントを含む</a:t>
                  </a:r>
                  <a:r>
                    <a:rPr kumimoji="1" lang="en-US" altLang="ja-JP" sz="1400" dirty="0"/>
                    <a:t>【</a:t>
                  </a:r>
                  <a:r>
                    <a:rPr kumimoji="1" lang="ja-JP" altLang="en-US" sz="1400" dirty="0"/>
                    <a:t>グループ</a:t>
                  </a:r>
                  <a:r>
                    <a:rPr kumimoji="1" lang="en-US" altLang="ja-JP" sz="1400" dirty="0"/>
                    <a:t>】</a:t>
                  </a:r>
                  <a:r>
                    <a:rPr kumimoji="1" lang="ja-JP" altLang="en-US" sz="1400" dirty="0"/>
                    <a:t>を全て削除してからＰＤＦ化をお願いします。</a:t>
                  </a:r>
                </a:p>
              </p:txBody>
            </p:sp>
            <p:sp>
              <p:nvSpPr>
                <p:cNvPr id="180" name="Text Box 102">
                  <a:extLst>
                    <a:ext uri="{FF2B5EF4-FFF2-40B4-BE49-F238E27FC236}">
                      <a16:creationId xmlns:a16="http://schemas.microsoft.com/office/drawing/2014/main" id="{91D5FFCB-5E9E-1704-00A1-35644E1E45F3}"/>
                    </a:ext>
                  </a:extLst>
                </p:cNvPr>
                <p:cNvSpPr txBox="1">
                  <a:spLocks noChangeArrowheads="1"/>
                </p:cNvSpPr>
                <p:nvPr userDrawn="1"/>
              </p:nvSpPr>
              <p:spPr bwMode="auto">
                <a:xfrm>
                  <a:off x="980764" y="1822651"/>
                  <a:ext cx="5040560" cy="646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lgn="ctr">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ctr">
                    <a:spcBef>
                      <a:spcPct val="50000"/>
                    </a:spcBef>
                  </a:pPr>
                  <a:r>
                    <a:rPr lang="ja-JP" altLang="en-US" sz="1400" dirty="0">
                      <a:ea typeface="ＭＳ ゴシック" pitchFamily="49" charset="-128"/>
                    </a:rPr>
                    <a:t>大判ハガキ　フチなし印刷用テンプレート縦</a:t>
                  </a:r>
                  <a:endParaRPr lang="en-US" altLang="ja-JP" sz="1400" dirty="0">
                    <a:ea typeface="ＭＳ ゴシック" pitchFamily="49" charset="-128"/>
                  </a:endParaRPr>
                </a:p>
                <a:p>
                  <a:pPr algn="ctr">
                    <a:spcBef>
                      <a:spcPct val="50000"/>
                    </a:spcBef>
                  </a:pPr>
                  <a:r>
                    <a:rPr lang="en-US" altLang="ja-JP" sz="1400" dirty="0">
                      <a:ea typeface="ＭＳ ゴシック" pitchFamily="49" charset="-128"/>
                    </a:rPr>
                    <a:t>【</a:t>
                  </a:r>
                  <a:r>
                    <a:rPr lang="ja-JP" altLang="en-US" sz="1400" dirty="0">
                      <a:ea typeface="ＭＳ ゴシック" pitchFamily="49" charset="-128"/>
                    </a:rPr>
                    <a:t>宛名面</a:t>
                  </a:r>
                  <a:r>
                    <a:rPr lang="en-US" altLang="ja-JP" sz="1400" dirty="0">
                      <a:ea typeface="ＭＳ ゴシック" pitchFamily="49" charset="-128"/>
                    </a:rPr>
                    <a:t>】</a:t>
                  </a:r>
                  <a:endParaRPr lang="ja-JP" altLang="en-US" sz="1400" dirty="0">
                    <a:ea typeface="ＭＳ ゴシック" pitchFamily="49" charset="-128"/>
                  </a:endParaRPr>
                </a:p>
              </p:txBody>
            </p:sp>
            <p:sp>
              <p:nvSpPr>
                <p:cNvPr id="181" name="Text Box 65">
                  <a:extLst>
                    <a:ext uri="{FF2B5EF4-FFF2-40B4-BE49-F238E27FC236}">
                      <a16:creationId xmlns:a16="http://schemas.microsoft.com/office/drawing/2014/main" id="{FB5B56C2-5C44-E5F5-DEAB-643CB9D6AA0D}"/>
                    </a:ext>
                  </a:extLst>
                </p:cNvPr>
                <p:cNvSpPr txBox="1">
                  <a:spLocks noChangeArrowheads="1"/>
                </p:cNvSpPr>
                <p:nvPr userDrawn="1"/>
              </p:nvSpPr>
              <p:spPr bwMode="auto">
                <a:xfrm>
                  <a:off x="50203" y="7595629"/>
                  <a:ext cx="676049" cy="2881622"/>
                </a:xfrm>
                <a:prstGeom prst="rect">
                  <a:avLst/>
                </a:prstGeom>
                <a:solidFill>
                  <a:srgbClr val="FFFFFF"/>
                </a:solidFill>
                <a:ln w="6350" cap="rnd" algn="ctr">
                  <a:solidFill>
                    <a:srgbClr val="00000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lIns="74295" tIns="8890" rIns="74295" bIns="8890"/>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just"/>
                  <a:r>
                    <a:rPr lang="ja-JP" altLang="en-US" sz="1000" dirty="0"/>
                    <a:t>　この黒線まで、画像や背景の色を付けてください。</a:t>
                  </a:r>
                  <a:endParaRPr lang="en-US" altLang="ja-JP" sz="1000" dirty="0"/>
                </a:p>
                <a:p>
                  <a:pPr algn="just"/>
                  <a:r>
                    <a:rPr lang="ja-JP" altLang="en-US" sz="1000" dirty="0"/>
                    <a:t>　（ヌリタシ）</a:t>
                  </a:r>
                  <a:endParaRPr lang="en-US" altLang="ja-JP" sz="1000" dirty="0"/>
                </a:p>
                <a:p>
                  <a:pPr algn="just"/>
                  <a:r>
                    <a:rPr lang="ja-JP" altLang="en-US" sz="1000" dirty="0"/>
                    <a:t>　フチなし印刷（フチが白くならない）が可能です。</a:t>
                  </a:r>
                </a:p>
              </p:txBody>
            </p:sp>
            <p:sp>
              <p:nvSpPr>
                <p:cNvPr id="182" name="Line 66">
                  <a:extLst>
                    <a:ext uri="{FF2B5EF4-FFF2-40B4-BE49-F238E27FC236}">
                      <a16:creationId xmlns:a16="http://schemas.microsoft.com/office/drawing/2014/main" id="{23422FB3-C00F-4960-9EFA-82B6B448F69E}"/>
                    </a:ext>
                  </a:extLst>
                </p:cNvPr>
                <p:cNvSpPr>
                  <a:spLocks noChangeShapeType="1"/>
                </p:cNvSpPr>
                <p:nvPr userDrawn="1"/>
              </p:nvSpPr>
              <p:spPr bwMode="auto">
                <a:xfrm>
                  <a:off x="726252" y="8153778"/>
                  <a:ext cx="467995" cy="0"/>
                </a:xfrm>
                <a:prstGeom prst="line">
                  <a:avLst/>
                </a:prstGeom>
                <a:noFill/>
                <a:ln w="6350">
                  <a:solidFill>
                    <a:srgbClr val="0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300"/>
                </a:p>
              </p:txBody>
            </p:sp>
            <p:sp>
              <p:nvSpPr>
                <p:cNvPr id="183" name="Text Box 61">
                  <a:extLst>
                    <a:ext uri="{FF2B5EF4-FFF2-40B4-BE49-F238E27FC236}">
                      <a16:creationId xmlns:a16="http://schemas.microsoft.com/office/drawing/2014/main" id="{56CA89DF-D4AE-8D71-B02D-DC3C4ECEE0D8}"/>
                    </a:ext>
                  </a:extLst>
                </p:cNvPr>
                <p:cNvSpPr txBox="1">
                  <a:spLocks noChangeArrowheads="1"/>
                </p:cNvSpPr>
                <p:nvPr userDrawn="1"/>
              </p:nvSpPr>
              <p:spPr bwMode="auto">
                <a:xfrm>
                  <a:off x="936370" y="11741588"/>
                  <a:ext cx="2238375" cy="597719"/>
                </a:xfrm>
                <a:prstGeom prst="rect">
                  <a:avLst/>
                </a:prstGeom>
                <a:solidFill>
                  <a:srgbClr val="FFFFFF"/>
                </a:solidFill>
                <a:ln w="9525" cap="rnd" algn="ctr">
                  <a:solidFill>
                    <a:srgbClr val="FF000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l">
                    <a:lnSpc>
                      <a:spcPct val="150000"/>
                    </a:lnSpc>
                    <a:spcBef>
                      <a:spcPts val="400"/>
                    </a:spcBef>
                  </a:pPr>
                  <a:r>
                    <a:rPr lang="ja-JP" altLang="en-US" sz="1000" dirty="0"/>
                    <a:t>　この赤線が、断ち切り線です。</a:t>
                  </a:r>
                  <a:endParaRPr lang="en-US" altLang="ja-JP" sz="1000" dirty="0"/>
                </a:p>
                <a:p>
                  <a:pPr algn="just"/>
                  <a:r>
                    <a:rPr lang="ja-JP" altLang="en-US" sz="1000" dirty="0"/>
                    <a:t>　この線にて断裁し、実際の仕上がり</a:t>
                  </a:r>
                  <a:endParaRPr lang="en-US" altLang="ja-JP" sz="1000" dirty="0"/>
                </a:p>
                <a:p>
                  <a:pPr algn="just"/>
                  <a:r>
                    <a:rPr lang="ja-JP" altLang="en-US" sz="1000" dirty="0"/>
                    <a:t>　サイズとなります。</a:t>
                  </a:r>
                </a:p>
              </p:txBody>
            </p:sp>
            <p:sp>
              <p:nvSpPr>
                <p:cNvPr id="184" name="Text Box 63">
                  <a:extLst>
                    <a:ext uri="{FF2B5EF4-FFF2-40B4-BE49-F238E27FC236}">
                      <a16:creationId xmlns:a16="http://schemas.microsoft.com/office/drawing/2014/main" id="{F43C3DC6-0487-00FC-D629-19DECA2D8F4A}"/>
                    </a:ext>
                  </a:extLst>
                </p:cNvPr>
                <p:cNvSpPr txBox="1">
                  <a:spLocks noChangeArrowheads="1"/>
                </p:cNvSpPr>
                <p:nvPr userDrawn="1"/>
              </p:nvSpPr>
              <p:spPr bwMode="auto">
                <a:xfrm>
                  <a:off x="3887557" y="11773395"/>
                  <a:ext cx="2047801" cy="740638"/>
                </a:xfrm>
                <a:prstGeom prst="rect">
                  <a:avLst/>
                </a:prstGeom>
                <a:solidFill>
                  <a:srgbClr val="FFFFFF"/>
                </a:solidFill>
                <a:ln w="9525" cap="rnd" algn="ctr">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just">
                    <a:lnSpc>
                      <a:spcPct val="150000"/>
                    </a:lnSpc>
                  </a:pPr>
                  <a:r>
                    <a:rPr lang="ja-JP" altLang="en-US" sz="1000" dirty="0"/>
                    <a:t>　この青線内に、切れてはいけない</a:t>
                  </a:r>
                  <a:endParaRPr lang="en-US" altLang="ja-JP" sz="1000" dirty="0"/>
                </a:p>
                <a:p>
                  <a:pPr algn="just"/>
                  <a:r>
                    <a:rPr lang="ja-JP" altLang="en-US" sz="1000" dirty="0"/>
                    <a:t>　文字等を配置してください。</a:t>
                  </a:r>
                  <a:endParaRPr lang="en-US" altLang="ja-JP" sz="1000" dirty="0"/>
                </a:p>
                <a:p>
                  <a:pPr algn="just"/>
                  <a:r>
                    <a:rPr lang="ja-JP" altLang="en-US" sz="1000" dirty="0"/>
                    <a:t>　断裁ズレがあっても安全な</a:t>
                  </a:r>
                  <a:endParaRPr lang="en-US" altLang="ja-JP" sz="1000" dirty="0"/>
                </a:p>
                <a:p>
                  <a:pPr algn="just"/>
                  <a:r>
                    <a:rPr lang="ja-JP" altLang="en-US" sz="1000" dirty="0"/>
                    <a:t>　範囲です。</a:t>
                  </a:r>
                  <a:endParaRPr lang="en-US" altLang="ja-JP" sz="1000" dirty="0"/>
                </a:p>
                <a:p>
                  <a:pPr algn="just"/>
                  <a:r>
                    <a:rPr lang="ja-JP" altLang="en-US" sz="1000" dirty="0"/>
                    <a:t>　</a:t>
                  </a:r>
                </a:p>
              </p:txBody>
            </p:sp>
            <p:cxnSp>
              <p:nvCxnSpPr>
                <p:cNvPr id="185" name="直線矢印コネクタ 184">
                  <a:extLst>
                    <a:ext uri="{FF2B5EF4-FFF2-40B4-BE49-F238E27FC236}">
                      <a16:creationId xmlns:a16="http://schemas.microsoft.com/office/drawing/2014/main" id="{AC42AE62-514E-73C1-9098-B3AC7F0E4044}"/>
                    </a:ext>
                  </a:extLst>
                </p:cNvPr>
                <p:cNvCxnSpPr/>
                <p:nvPr userDrawn="1"/>
              </p:nvCxnSpPr>
              <p:spPr bwMode="auto">
                <a:xfrm flipV="1">
                  <a:off x="4614633" y="11262984"/>
                  <a:ext cx="0" cy="509916"/>
                </a:xfrm>
                <a:prstGeom prst="straightConnector1">
                  <a:avLst/>
                </a:prstGeom>
                <a:noFill/>
                <a:ln w="6350" cap="flat" cmpd="sng" algn="ctr">
                  <a:solidFill>
                    <a:srgbClr val="0070C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6" name="直線矢印コネクタ 185">
                  <a:extLst>
                    <a:ext uri="{FF2B5EF4-FFF2-40B4-BE49-F238E27FC236}">
                      <a16:creationId xmlns:a16="http://schemas.microsoft.com/office/drawing/2014/main" id="{F2DDC0D3-5DA5-2499-0EDF-EC519EC456B2}"/>
                    </a:ext>
                  </a:extLst>
                </p:cNvPr>
                <p:cNvCxnSpPr/>
                <p:nvPr userDrawn="1"/>
              </p:nvCxnSpPr>
              <p:spPr bwMode="auto">
                <a:xfrm flipV="1">
                  <a:off x="2193893" y="11353800"/>
                  <a:ext cx="0" cy="394958"/>
                </a:xfrm>
                <a:prstGeom prst="straightConnector1">
                  <a:avLst/>
                </a:prstGeom>
                <a:noFill/>
                <a:ln w="635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7" name="グループ化 186">
                  <a:extLst>
                    <a:ext uri="{FF2B5EF4-FFF2-40B4-BE49-F238E27FC236}">
                      <a16:creationId xmlns:a16="http://schemas.microsoft.com/office/drawing/2014/main" id="{19C34674-72F5-4481-38EC-8AFCB0A39C8F}"/>
                    </a:ext>
                  </a:extLst>
                </p:cNvPr>
                <p:cNvGrpSpPr/>
                <p:nvPr userDrawn="1"/>
              </p:nvGrpSpPr>
              <p:grpSpPr>
                <a:xfrm>
                  <a:off x="1193454" y="2800970"/>
                  <a:ext cx="4536000" cy="8676000"/>
                  <a:chOff x="1193454" y="2800970"/>
                  <a:chExt cx="4536000" cy="8676000"/>
                </a:xfrm>
              </p:grpSpPr>
              <p:sp>
                <p:nvSpPr>
                  <p:cNvPr id="188" name="Rectangle 11">
                    <a:extLst>
                      <a:ext uri="{FF2B5EF4-FFF2-40B4-BE49-F238E27FC236}">
                        <a16:creationId xmlns:a16="http://schemas.microsoft.com/office/drawing/2014/main" id="{D1A54077-22E4-B887-3C8F-5AFBA51DB7AD}"/>
                      </a:ext>
                    </a:extLst>
                  </p:cNvPr>
                  <p:cNvSpPr>
                    <a:spLocks noChangeArrowheads="1"/>
                  </p:cNvSpPr>
                  <p:nvPr userDrawn="1"/>
                </p:nvSpPr>
                <p:spPr bwMode="auto">
                  <a:xfrm>
                    <a:off x="1193454" y="2800970"/>
                    <a:ext cx="4536000" cy="8676000"/>
                  </a:xfrm>
                  <a:prstGeom prst="rect">
                    <a:avLst/>
                  </a:prstGeom>
                  <a:noFill/>
                  <a:ln w="6350">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300"/>
                  </a:p>
                </p:txBody>
              </p:sp>
              <p:sp>
                <p:nvSpPr>
                  <p:cNvPr id="189" name="Rectangle 9">
                    <a:extLst>
                      <a:ext uri="{FF2B5EF4-FFF2-40B4-BE49-F238E27FC236}">
                        <a16:creationId xmlns:a16="http://schemas.microsoft.com/office/drawing/2014/main" id="{F431F26F-2B08-E01F-B781-E6E0553BC0FB}"/>
                      </a:ext>
                    </a:extLst>
                  </p:cNvPr>
                  <p:cNvSpPr>
                    <a:spLocks noChangeArrowheads="1"/>
                  </p:cNvSpPr>
                  <p:nvPr userDrawn="1"/>
                </p:nvSpPr>
                <p:spPr bwMode="auto">
                  <a:xfrm>
                    <a:off x="1409454" y="3016970"/>
                    <a:ext cx="4104000" cy="8244000"/>
                  </a:xfrm>
                  <a:prstGeom prst="rect">
                    <a:avLst/>
                  </a:prstGeom>
                  <a:noFill/>
                  <a:ln w="6350" cap="rnd">
                    <a:solidFill>
                      <a:srgbClr val="0070C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300"/>
                  </a:p>
                </p:txBody>
              </p:sp>
              <p:sp>
                <p:nvSpPr>
                  <p:cNvPr id="190" name="Rectangle 10">
                    <a:extLst>
                      <a:ext uri="{FF2B5EF4-FFF2-40B4-BE49-F238E27FC236}">
                        <a16:creationId xmlns:a16="http://schemas.microsoft.com/office/drawing/2014/main" id="{01C6E1F1-72B0-433C-AC5E-3BF4BCB1FF39}"/>
                      </a:ext>
                    </a:extLst>
                  </p:cNvPr>
                  <p:cNvSpPr>
                    <a:spLocks noChangeArrowheads="1"/>
                  </p:cNvSpPr>
                  <p:nvPr userDrawn="1"/>
                </p:nvSpPr>
                <p:spPr bwMode="auto">
                  <a:xfrm>
                    <a:off x="1301454" y="2908970"/>
                    <a:ext cx="4320000" cy="8460000"/>
                  </a:xfrm>
                  <a:prstGeom prst="rect">
                    <a:avLst/>
                  </a:prstGeom>
                  <a:noFill/>
                  <a:ln w="6350">
                    <a:solidFill>
                      <a:srgbClr val="FF00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sz="2300"/>
                  </a:p>
                </p:txBody>
              </p:sp>
            </p:grpSp>
          </p:grpSp>
          <p:sp>
            <p:nvSpPr>
              <p:cNvPr id="115" name="テキスト ボックス 57">
                <a:extLst>
                  <a:ext uri="{FF2B5EF4-FFF2-40B4-BE49-F238E27FC236}">
                    <a16:creationId xmlns:a16="http://schemas.microsoft.com/office/drawing/2014/main" id="{315641CB-AC06-4350-7022-7145CC7C0BCA}"/>
                  </a:ext>
                </a:extLst>
              </p:cNvPr>
              <p:cNvSpPr txBox="1">
                <a:spLocks noChangeArrowheads="1"/>
              </p:cNvSpPr>
              <p:nvPr userDrawn="1"/>
            </p:nvSpPr>
            <p:spPr bwMode="auto">
              <a:xfrm>
                <a:off x="3485919" y="7021433"/>
                <a:ext cx="2210906" cy="49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lvl1pPr eaLnBrk="0" hangingPunct="0">
                  <a:defRPr kumimoji="1" sz="2100">
                    <a:solidFill>
                      <a:schemeClr val="tx1"/>
                    </a:solidFill>
                    <a:latin typeface="Arial" charset="0"/>
                    <a:ea typeface="ＭＳ Ｐゴシック" charset="-128"/>
                  </a:defRPr>
                </a:lvl1pPr>
                <a:lvl2pPr marL="742950" indent="-285750" eaLnBrk="0" hangingPunct="0">
                  <a:defRPr kumimoji="1" sz="2100">
                    <a:solidFill>
                      <a:schemeClr val="tx1"/>
                    </a:solidFill>
                    <a:latin typeface="Arial" charset="0"/>
                    <a:ea typeface="ＭＳ Ｐゴシック" charset="-128"/>
                  </a:defRPr>
                </a:lvl2pPr>
                <a:lvl3pPr marL="1143000" indent="-228600" eaLnBrk="0" hangingPunct="0">
                  <a:defRPr kumimoji="1" sz="2100">
                    <a:solidFill>
                      <a:schemeClr val="tx1"/>
                    </a:solidFill>
                    <a:latin typeface="Arial" charset="0"/>
                    <a:ea typeface="ＭＳ Ｐゴシック" charset="-128"/>
                  </a:defRPr>
                </a:lvl3pPr>
                <a:lvl4pPr marL="1600200" indent="-228600" eaLnBrk="0" hangingPunct="0">
                  <a:defRPr kumimoji="1" sz="2100">
                    <a:solidFill>
                      <a:schemeClr val="tx1"/>
                    </a:solidFill>
                    <a:latin typeface="Arial" charset="0"/>
                    <a:ea typeface="ＭＳ Ｐゴシック" charset="-128"/>
                  </a:defRPr>
                </a:lvl4pPr>
                <a:lvl5pPr marL="2057400" indent="-228600" eaLnBrk="0" hangingPunct="0">
                  <a:defRPr kumimoji="1" sz="21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1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1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1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100">
                    <a:solidFill>
                      <a:schemeClr val="tx1"/>
                    </a:solidFill>
                    <a:latin typeface="Arial" charset="0"/>
                    <a:ea typeface="ＭＳ Ｐゴシック" charset="-128"/>
                  </a:defRPr>
                </a:lvl9pPr>
              </a:lstStyle>
              <a:p>
                <a:pPr algn="ctr" eaLnBrk="1" hangingPunct="1">
                  <a:lnSpc>
                    <a:spcPct val="150000"/>
                  </a:lnSpc>
                  <a:defRPr/>
                </a:pPr>
                <a:r>
                  <a:rPr lang="ja-JP" altLang="en-US" sz="2399" dirty="0">
                    <a:solidFill>
                      <a:srgbClr val="FF0000"/>
                    </a:solidFill>
                  </a:rPr>
                  <a:t>使用不可領域</a:t>
                </a:r>
              </a:p>
            </p:txBody>
          </p:sp>
          <p:grpSp>
            <p:nvGrpSpPr>
              <p:cNvPr id="116" name="グループ化 115">
                <a:extLst>
                  <a:ext uri="{FF2B5EF4-FFF2-40B4-BE49-F238E27FC236}">
                    <a16:creationId xmlns:a16="http://schemas.microsoft.com/office/drawing/2014/main" id="{2D05CAE9-1315-7830-379F-2579CF4588DB}"/>
                  </a:ext>
                </a:extLst>
              </p:cNvPr>
              <p:cNvGrpSpPr/>
              <p:nvPr userDrawn="1"/>
            </p:nvGrpSpPr>
            <p:grpSpPr>
              <a:xfrm>
                <a:off x="2596845" y="4261189"/>
                <a:ext cx="4018592" cy="928780"/>
                <a:chOff x="2596845" y="4261189"/>
                <a:chExt cx="4018592" cy="928780"/>
              </a:xfrm>
            </p:grpSpPr>
            <p:sp>
              <p:nvSpPr>
                <p:cNvPr id="175" name="テキスト ボックス 174">
                  <a:extLst>
                    <a:ext uri="{FF2B5EF4-FFF2-40B4-BE49-F238E27FC236}">
                      <a16:creationId xmlns:a16="http://schemas.microsoft.com/office/drawing/2014/main" id="{046FCCBE-0B9A-6183-C00E-8F41BB9C74F1}"/>
                    </a:ext>
                  </a:extLst>
                </p:cNvPr>
                <p:cNvSpPr txBox="1"/>
                <p:nvPr userDrawn="1"/>
              </p:nvSpPr>
              <p:spPr>
                <a:xfrm>
                  <a:off x="2596845" y="4261189"/>
                  <a:ext cx="4018592" cy="928780"/>
                </a:xfrm>
                <a:prstGeom prst="rect">
                  <a:avLst/>
                </a:prstGeom>
                <a:noFill/>
              </p:spPr>
              <p:txBody>
                <a:bodyPr wrap="square" rtlCol="0">
                  <a:spAutoFit/>
                </a:bodyPr>
                <a:lstStyle/>
                <a:p>
                  <a:pPr algn="l">
                    <a:lnSpc>
                      <a:spcPts val="1300"/>
                    </a:lnSpc>
                  </a:pPr>
                  <a:r>
                    <a:rPr kumimoji="1" lang="en-US" altLang="ja-JP" sz="1000" dirty="0">
                      <a:latin typeface="ＭＳ Ｐ明朝" panose="02020600040205080304" pitchFamily="18" charset="-128"/>
                      <a:ea typeface="ＭＳ Ｐ明朝" panose="02020600040205080304" pitchFamily="18" charset="-128"/>
                    </a:rPr>
                    <a:t>【</a:t>
                  </a:r>
                  <a:r>
                    <a:rPr kumimoji="1" lang="ja-JP" altLang="en-US" sz="1000" dirty="0">
                      <a:latin typeface="ＭＳ Ｐ明朝" panose="02020600040205080304" pitchFamily="18" charset="-128"/>
                      <a:ea typeface="ＭＳ Ｐ明朝" panose="02020600040205080304" pitchFamily="18" charset="-128"/>
                    </a:rPr>
                    <a:t>差出人・還付先</a:t>
                  </a:r>
                  <a:r>
                    <a:rPr kumimoji="1" lang="en-US" altLang="ja-JP" sz="1000" dirty="0">
                      <a:latin typeface="ＭＳ Ｐ明朝" panose="02020600040205080304" pitchFamily="18" charset="-128"/>
                      <a:ea typeface="ＭＳ Ｐ明朝" panose="02020600040205080304" pitchFamily="18" charset="-128"/>
                    </a:rPr>
                    <a:t>】</a:t>
                  </a:r>
                </a:p>
                <a:p>
                  <a:pPr algn="l">
                    <a:lnSpc>
                      <a:spcPts val="1300"/>
                    </a:lnSpc>
                  </a:pPr>
                  <a:r>
                    <a:rPr kumimoji="1" lang="ja-JP" altLang="en-US" sz="1000" dirty="0">
                      <a:latin typeface="ＭＳ Ｐ明朝" panose="02020600040205080304" pitchFamily="18" charset="-128"/>
                      <a:ea typeface="ＭＳ Ｐ明朝" panose="02020600040205080304" pitchFamily="18" charset="-128"/>
                    </a:rPr>
                    <a:t>〇〇〇〇〇〇〇〇　</a:t>
                  </a:r>
                  <a:r>
                    <a:rPr kumimoji="1" lang="ja-JP" altLang="en-US" sz="1000" dirty="0">
                      <a:latin typeface="+mj-ea"/>
                      <a:ea typeface="+mj-ea"/>
                    </a:rPr>
                    <a:t>　　　　　　　　　　　　　  </a:t>
                  </a:r>
                  <a:r>
                    <a:rPr kumimoji="1" lang="ja-JP" altLang="en-US" sz="1000" b="1" dirty="0">
                      <a:latin typeface="ＭＳ Ｐ明朝" panose="02020600040205080304" pitchFamily="18" charset="-128"/>
                      <a:ea typeface="ＭＳ Ｐ明朝" panose="02020600040205080304" pitchFamily="18" charset="-128"/>
                    </a:rPr>
                    <a:t>←規定の情報</a:t>
                  </a:r>
                  <a:endParaRPr kumimoji="1" lang="en-US" altLang="ja-JP" sz="1000" b="1" dirty="0">
                    <a:latin typeface="ＭＳ Ｐ明朝" panose="02020600040205080304" pitchFamily="18" charset="-128"/>
                    <a:ea typeface="ＭＳ Ｐ明朝" panose="02020600040205080304" pitchFamily="18" charset="-128"/>
                  </a:endParaRPr>
                </a:p>
                <a:p>
                  <a:pPr algn="l">
                    <a:lnSpc>
                      <a:spcPts val="1300"/>
                    </a:lnSpc>
                  </a:pPr>
                  <a:r>
                    <a:rPr lang="ja-JP" altLang="en-US" sz="1000" dirty="0">
                      <a:latin typeface="ＭＳ Ｐ明朝" panose="02020600040205080304" pitchFamily="18" charset="-128"/>
                      <a:ea typeface="ＭＳ Ｐ明朝" panose="02020600040205080304" pitchFamily="18" charset="-128"/>
                    </a:rPr>
                    <a:t>〒</a:t>
                  </a:r>
                  <a:r>
                    <a:rPr lang="en-US" altLang="ja-JP" sz="1000" dirty="0">
                      <a:latin typeface="ＭＳ Ｐ明朝" panose="02020600040205080304" pitchFamily="18" charset="-128"/>
                      <a:ea typeface="ＭＳ Ｐ明朝" panose="02020600040205080304" pitchFamily="18" charset="-128"/>
                    </a:rPr>
                    <a:t>000-0000</a:t>
                  </a:r>
                </a:p>
                <a:p>
                  <a:pPr algn="l">
                    <a:lnSpc>
                      <a:spcPts val="1300"/>
                    </a:lnSpc>
                  </a:pPr>
                  <a:r>
                    <a:rPr kumimoji="1" lang="ja-JP" altLang="en-US" sz="1000" dirty="0">
                      <a:latin typeface="ＭＳ Ｐ明朝" panose="02020600040205080304" pitchFamily="18" charset="-128"/>
                      <a:ea typeface="ＭＳ Ｐ明朝" panose="02020600040205080304" pitchFamily="18" charset="-128"/>
                    </a:rPr>
                    <a:t>○○県○○市○○町○○</a:t>
                  </a:r>
                  <a:r>
                    <a:rPr kumimoji="1" lang="en-US" altLang="ja-JP" sz="1000" dirty="0">
                      <a:latin typeface="ＭＳ Ｐ明朝" panose="02020600040205080304" pitchFamily="18" charset="-128"/>
                      <a:ea typeface="ＭＳ Ｐ明朝" panose="02020600040205080304" pitchFamily="18" charset="-128"/>
                    </a:rPr>
                    <a:t>-</a:t>
                  </a:r>
                  <a:r>
                    <a:rPr kumimoji="1" lang="ja-JP" altLang="en-US" sz="1000" dirty="0">
                      <a:latin typeface="ＭＳ Ｐ明朝" panose="02020600040205080304" pitchFamily="18" charset="-128"/>
                      <a:ea typeface="ＭＳ Ｐ明朝" panose="02020600040205080304" pitchFamily="18" charset="-128"/>
                    </a:rPr>
                    <a:t>〇〇</a:t>
                  </a:r>
                  <a:r>
                    <a:rPr kumimoji="1" lang="en-US" altLang="ja-JP" sz="1000" dirty="0">
                      <a:latin typeface="ＭＳ Ｐ明朝" panose="02020600040205080304" pitchFamily="18" charset="-128"/>
                      <a:ea typeface="ＭＳ Ｐ明朝" panose="02020600040205080304" pitchFamily="18" charset="-128"/>
                    </a:rPr>
                    <a:t>-</a:t>
                  </a:r>
                  <a:r>
                    <a:rPr kumimoji="1" lang="ja-JP" altLang="en-US" sz="1000" dirty="0">
                      <a:latin typeface="ＭＳ Ｐ明朝" panose="02020600040205080304" pitchFamily="18" charset="-128"/>
                      <a:ea typeface="ＭＳ Ｐ明朝" panose="02020600040205080304" pitchFamily="18" charset="-128"/>
                    </a:rPr>
                    <a:t>〇〇</a:t>
                  </a:r>
                  <a:endParaRPr kumimoji="1" lang="en-US" altLang="ja-JP" sz="1000" dirty="0">
                    <a:latin typeface="ＭＳ Ｐ明朝" panose="02020600040205080304" pitchFamily="18" charset="-128"/>
                    <a:ea typeface="ＭＳ Ｐ明朝" panose="02020600040205080304" pitchFamily="18" charset="-128"/>
                  </a:endParaRPr>
                </a:p>
                <a:p>
                  <a:pPr algn="l">
                    <a:lnSpc>
                      <a:spcPts val="1300"/>
                    </a:lnSpc>
                  </a:pPr>
                  <a:r>
                    <a:rPr lang="ja-JP" altLang="en-US" sz="1000" dirty="0">
                      <a:latin typeface="ＭＳ Ｐ明朝" panose="02020600040205080304" pitchFamily="18" charset="-128"/>
                      <a:ea typeface="ＭＳ Ｐ明朝" panose="02020600040205080304" pitchFamily="18" charset="-128"/>
                    </a:rPr>
                    <a:t>株式会社〇〇〇〇〇〇〇〇〇　内</a:t>
                  </a:r>
                  <a:endParaRPr kumimoji="1" lang="ja-JP" altLang="en-US" sz="1000" dirty="0">
                    <a:latin typeface="ＭＳ Ｐ明朝" panose="02020600040205080304" pitchFamily="18" charset="-128"/>
                    <a:ea typeface="ＭＳ Ｐ明朝" panose="02020600040205080304" pitchFamily="18" charset="-128"/>
                  </a:endParaRPr>
                </a:p>
              </p:txBody>
            </p:sp>
            <p:sp>
              <p:nvSpPr>
                <p:cNvPr id="176" name="テキスト ボックス 175">
                  <a:extLst>
                    <a:ext uri="{FF2B5EF4-FFF2-40B4-BE49-F238E27FC236}">
                      <a16:creationId xmlns:a16="http://schemas.microsoft.com/office/drawing/2014/main" id="{CF319494-6C6D-DE78-2E88-7679D799A202}"/>
                    </a:ext>
                  </a:extLst>
                </p:cNvPr>
                <p:cNvSpPr txBox="1"/>
                <p:nvPr userDrawn="1"/>
              </p:nvSpPr>
              <p:spPr>
                <a:xfrm>
                  <a:off x="4818734" y="4797970"/>
                  <a:ext cx="863132" cy="246221"/>
                </a:xfrm>
                <a:prstGeom prst="rect">
                  <a:avLst/>
                </a:prstGeom>
                <a:noFill/>
              </p:spPr>
              <p:txBody>
                <a:bodyPr wrap="square" rtlCol="0">
                  <a:spAutoFit/>
                </a:bodyPr>
                <a:lstStyle/>
                <a:p>
                  <a:r>
                    <a:rPr kumimoji="1" lang="ja-JP" altLang="en-US" sz="1000" b="1" dirty="0">
                      <a:latin typeface="ＭＳ Ｐ明朝" panose="02020600040205080304" pitchFamily="18" charset="-128"/>
                      <a:ea typeface="ＭＳ Ｐ明朝" panose="02020600040205080304" pitchFamily="18" charset="-128"/>
                    </a:rPr>
                    <a:t>←御社情報</a:t>
                  </a:r>
                </a:p>
              </p:txBody>
            </p:sp>
            <p:sp>
              <p:nvSpPr>
                <p:cNvPr id="177" name="右中かっこ 176">
                  <a:extLst>
                    <a:ext uri="{FF2B5EF4-FFF2-40B4-BE49-F238E27FC236}">
                      <a16:creationId xmlns:a16="http://schemas.microsoft.com/office/drawing/2014/main" id="{CCE42EF9-7E8A-2D9E-2A43-41D84EC1BFAF}"/>
                    </a:ext>
                  </a:extLst>
                </p:cNvPr>
                <p:cNvSpPr/>
                <p:nvPr userDrawn="1"/>
              </p:nvSpPr>
              <p:spPr bwMode="auto">
                <a:xfrm>
                  <a:off x="4740529" y="4725584"/>
                  <a:ext cx="144016" cy="424284"/>
                </a:xfrm>
                <a:prstGeom prst="rightBrace">
                  <a:avLst/>
                </a:prstGeom>
                <a:noFill/>
                <a:ln w="63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ctr" defTabSz="1474763" rtl="0" eaLnBrk="1" fontAlgn="base" latinLnBrk="0" hangingPunct="1">
                    <a:lnSpc>
                      <a:spcPct val="100000"/>
                    </a:lnSpc>
                    <a:spcBef>
                      <a:spcPct val="0"/>
                    </a:spcBef>
                    <a:spcAft>
                      <a:spcPct val="0"/>
                    </a:spcAft>
                    <a:buClrTx/>
                    <a:buSzTx/>
                    <a:buFontTx/>
                    <a:buNone/>
                    <a:tabLst/>
                  </a:pPr>
                  <a:endParaRPr kumimoji="1" lang="ja-JP" altLang="en-US" sz="2900" b="0" i="0" u="none" strike="noStrike" cap="none" normalizeH="0" baseline="0">
                    <a:ln>
                      <a:noFill/>
                    </a:ln>
                    <a:solidFill>
                      <a:schemeClr val="tx1"/>
                    </a:solidFill>
                    <a:effectLst/>
                    <a:latin typeface="Arial" charset="0"/>
                    <a:ea typeface="ＭＳ Ｐゴシック" pitchFamily="50" charset="-128"/>
                  </a:endParaRPr>
                </a:p>
              </p:txBody>
            </p:sp>
          </p:grpSp>
          <p:sp>
            <p:nvSpPr>
              <p:cNvPr id="120" name="Text Box 103">
                <a:extLst>
                  <a:ext uri="{FF2B5EF4-FFF2-40B4-BE49-F238E27FC236}">
                    <a16:creationId xmlns:a16="http://schemas.microsoft.com/office/drawing/2014/main" id="{2570B7F3-F10F-55E6-6185-B38B8DFE38F5}"/>
                  </a:ext>
                </a:extLst>
              </p:cNvPr>
              <p:cNvSpPr txBox="1">
                <a:spLocks noChangeArrowheads="1"/>
              </p:cNvSpPr>
              <p:nvPr userDrawn="1"/>
            </p:nvSpPr>
            <p:spPr bwMode="auto">
              <a:xfrm>
                <a:off x="3133865" y="5718073"/>
                <a:ext cx="302895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r>
                  <a:rPr lang="ja-JP" altLang="en-US"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r>
                  <a:rPr lang="en-US"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altLang="en-US"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en-US"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altLang="en-US"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1200"/>
                  </a:spcAft>
                </a:pPr>
                <a:r>
                  <a:rPr lang="ja-JP" altLang="en-US"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altLang="en-US"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en-US"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a:t>
                </a:r>
                <a:endParaRPr lang="ja-JP" altLang="en-US"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indent="1015983" algn="just"/>
                <a:r>
                  <a:rPr lang="ja-JP" altLang="en-US" sz="10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　●● 様</a:t>
                </a:r>
                <a:endParaRPr lang="ja-JP" altLang="en-US"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sz="900" kern="100" dirty="0">
                    <a:solidFill>
                      <a:schemeClr val="tx1">
                        <a:alpha val="30000"/>
                      </a:schemeClr>
                    </a:solidFill>
                    <a:effectLst/>
                    <a:latin typeface="ＭＳ Ｐ明朝" panose="02020600040205080304" pitchFamily="18" charset="-128"/>
                    <a:ea typeface="ＭＳ 明朝" panose="02020609040205080304" pitchFamily="17" charset="-128"/>
                    <a:cs typeface="Times New Roman" panose="02020603050405020304" pitchFamily="18" charset="0"/>
                  </a:rPr>
                  <a:t>000000</a:t>
                </a:r>
                <a:r>
                  <a:rPr lang="ja-JP" altLang="en-US" sz="900" kern="100" dirty="0">
                    <a:solidFill>
                      <a:schemeClr val="tx1">
                        <a:alpha val="30000"/>
                      </a:schemeClr>
                    </a:solidFill>
                    <a:effectLst/>
                    <a:latin typeface="Century" panose="02040604050505020304" pitchFamily="18" charset="0"/>
                    <a:ea typeface="ＭＳ Ｐ明朝" panose="02020600040205080304" pitchFamily="18" charset="-128"/>
                    <a:cs typeface="Times New Roman" panose="02020603050405020304" pitchFamily="18" charset="0"/>
                  </a:rPr>
                  <a:t>　　　　　　　　　　　　　　　　　　　　　　　　　　　■■■■</a:t>
                </a:r>
                <a:endParaRPr lang="ja-JP" altLang="en-US"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sz="900" kern="100" dirty="0">
                    <a:solidFill>
                      <a:schemeClr val="tx1">
                        <a:alpha val="30000"/>
                      </a:schemeClr>
                    </a:solidFill>
                    <a:effectLst/>
                    <a:latin typeface="ＭＳ Ｐ明朝" panose="02020600040205080304" pitchFamily="18" charset="-128"/>
                    <a:ea typeface="ＭＳ 明朝" panose="02020609040205080304" pitchFamily="17" charset="-128"/>
                    <a:cs typeface="Times New Roman" panose="02020603050405020304" pitchFamily="18" charset="0"/>
                  </a:rPr>
                  <a:t> </a:t>
                </a:r>
                <a:endParaRPr lang="ja-JP" altLang="en-US" sz="1050" kern="100" dirty="0">
                  <a:solidFill>
                    <a:schemeClr val="tx1">
                      <a:alpha val="30000"/>
                    </a:schemeClr>
                  </a:solidFill>
                  <a:effectLst/>
                  <a:latin typeface="Century" panose="02040604050505020304" pitchFamily="18" charset="0"/>
                  <a:ea typeface="ＭＳ 明朝" panose="02020609040205080304" pitchFamily="17" charset="-128"/>
                  <a:cs typeface="Times New Roman" panose="02020603050405020304" pitchFamily="18" charset="0"/>
                </a:endParaRPr>
              </a:p>
            </p:txBody>
          </p:sp>
          <p:pic>
            <p:nvPicPr>
              <p:cNvPr id="173" name="図 172">
                <a:extLst>
                  <a:ext uri="{FF2B5EF4-FFF2-40B4-BE49-F238E27FC236}">
                    <a16:creationId xmlns:a16="http://schemas.microsoft.com/office/drawing/2014/main" id="{F5FEA39A-CAE3-5435-5DD1-AABA3554F966}"/>
                  </a:ext>
                </a:extLst>
              </p:cNvPr>
              <p:cNvPicPr/>
              <p:nvPr userDrawn="1"/>
            </p:nvPicPr>
            <p:blipFill>
              <a:blip r:embed="rId4">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291027" y="6862702"/>
                <a:ext cx="2819400" cy="157480"/>
              </a:xfrm>
              <a:prstGeom prst="rect">
                <a:avLst/>
              </a:prstGeom>
              <a:noFill/>
            </p:spPr>
          </p:pic>
          <p:sp>
            <p:nvSpPr>
              <p:cNvPr id="174" name="正方形/長方形 173">
                <a:extLst>
                  <a:ext uri="{FF2B5EF4-FFF2-40B4-BE49-F238E27FC236}">
                    <a16:creationId xmlns:a16="http://schemas.microsoft.com/office/drawing/2014/main" id="{08E0E8D5-2326-EB61-A4F5-136FACB133BD}"/>
                  </a:ext>
                </a:extLst>
              </p:cNvPr>
              <p:cNvSpPr/>
              <p:nvPr userDrawn="1"/>
            </p:nvSpPr>
            <p:spPr>
              <a:xfrm>
                <a:off x="3152915" y="5699023"/>
                <a:ext cx="3095625" cy="1403985"/>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300"/>
              </a:p>
            </p:txBody>
          </p:sp>
        </p:grpSp>
        <p:sp>
          <p:nvSpPr>
            <p:cNvPr id="111" name="正方形/長方形 110">
              <a:extLst>
                <a:ext uri="{FF2B5EF4-FFF2-40B4-BE49-F238E27FC236}">
                  <a16:creationId xmlns:a16="http://schemas.microsoft.com/office/drawing/2014/main" id="{B8DAD904-D649-8790-AC15-A03A2D6A5D7F}"/>
                </a:ext>
              </a:extLst>
            </p:cNvPr>
            <p:cNvSpPr/>
            <p:nvPr userDrawn="1"/>
          </p:nvSpPr>
          <p:spPr bwMode="auto">
            <a:xfrm>
              <a:off x="3027384" y="142101"/>
              <a:ext cx="2822075" cy="849886"/>
            </a:xfrm>
            <a:prstGeom prst="rect">
              <a:avLst/>
            </a:prstGeom>
            <a:noFill/>
            <a:ln w="6350" cap="flat" cmpd="sng" algn="ctr">
              <a:solidFill>
                <a:srgbClr val="00B0F0"/>
              </a:solidFill>
              <a:prstDash val="solid"/>
              <a:round/>
              <a:headEnd type="none" w="med" len="med"/>
              <a:tailEnd type="none" w="med" len="med"/>
            </a:ln>
            <a:effectLst/>
          </p:spPr>
          <p:txBody>
            <a:bodyPr vert="horz" wrap="square" lIns="144000" tIns="108000" rIns="74295" bIns="8890" numCol="1" rtlCol="0" anchor="t" anchorCtr="0" compatLnSpc="1">
              <a:prstTxWarp prst="textNoShape">
                <a:avLst/>
              </a:prstTxWarp>
            </a:bodyPr>
            <a:lstStyle/>
            <a:p>
              <a:pPr marL="0" marR="0" indent="0" algn="l" defTabSz="1106046"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ページ設定をご確認ください。</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46"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このテンプレートのページ設定は</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46"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a:ln>
                    <a:noFill/>
                  </a:ln>
                  <a:solidFill>
                    <a:srgbClr val="FF0000"/>
                  </a:solidFill>
                  <a:effectLst/>
                  <a:latin typeface="Arial" pitchFamily="34" charset="0"/>
                  <a:ea typeface="ＭＳ Ｐゴシック" pitchFamily="50" charset="-128"/>
                </a:rPr>
                <a:t>270×355mm</a:t>
              </a: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です。</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p:txBody>
        </p:sp>
        <p:sp>
          <p:nvSpPr>
            <p:cNvPr id="112" name="テキスト ボックス 111">
              <a:extLst>
                <a:ext uri="{FF2B5EF4-FFF2-40B4-BE49-F238E27FC236}">
                  <a16:creationId xmlns:a16="http://schemas.microsoft.com/office/drawing/2014/main" id="{E8CF98BF-88F6-8DD2-BB5E-21089DEA68CF}"/>
                </a:ext>
              </a:extLst>
            </p:cNvPr>
            <p:cNvSpPr txBox="1"/>
            <p:nvPr userDrawn="1"/>
          </p:nvSpPr>
          <p:spPr>
            <a:xfrm>
              <a:off x="5936846" y="187728"/>
              <a:ext cx="3315106" cy="757383"/>
            </a:xfrm>
            <a:prstGeom prst="rect">
              <a:avLst/>
            </a:prstGeom>
            <a:noFill/>
          </p:spPr>
          <p:txBody>
            <a:bodyPr wrap="square" rtlCol="0">
              <a:spAutoFit/>
            </a:bodyPr>
            <a:lstStyle/>
            <a:p>
              <a:pPr algn="l">
                <a:lnSpc>
                  <a:spcPct val="150000"/>
                </a:lnSpc>
                <a:spcBef>
                  <a:spcPts val="636"/>
                </a:spcBef>
              </a:pPr>
              <a:r>
                <a:rPr lang="en-US" altLang="ja-JP" sz="1200" dirty="0">
                  <a:solidFill>
                    <a:srgbClr val="0070C0"/>
                  </a:solidFill>
                  <a:latin typeface="メイリオ" panose="020B0604030504040204" pitchFamily="50" charset="-128"/>
                  <a:ea typeface="メイリオ" panose="020B0604030504040204" pitchFamily="50" charset="-128"/>
                </a:rPr>
                <a:t>※※Mac</a:t>
              </a:r>
              <a:r>
                <a:rPr lang="ja-JP" altLang="en-US" sz="1200" dirty="0" err="1">
                  <a:solidFill>
                    <a:srgbClr val="0070C0"/>
                  </a:solidFill>
                  <a:latin typeface="メイリオ" panose="020B0604030504040204" pitchFamily="50" charset="-128"/>
                  <a:ea typeface="メイリオ" panose="020B0604030504040204" pitchFamily="50" charset="-128"/>
                </a:rPr>
                <a:t>での</a:t>
              </a:r>
              <a:r>
                <a:rPr lang="ja-JP" altLang="en-US" sz="1200" dirty="0">
                  <a:solidFill>
                    <a:srgbClr val="0070C0"/>
                  </a:solidFill>
                  <a:latin typeface="メイリオ" panose="020B0604030504040204" pitchFamily="50" charset="-128"/>
                  <a:ea typeface="メイリオ" panose="020B0604030504040204" pitchFamily="50" charset="-128"/>
                </a:rPr>
                <a:t>操作確認はしておりません。</a:t>
              </a:r>
              <a:endParaRPr lang="en-US" altLang="ja-JP" sz="1200" dirty="0">
                <a:solidFill>
                  <a:srgbClr val="0070C0"/>
                </a:solidFill>
                <a:latin typeface="メイリオ" panose="020B0604030504040204" pitchFamily="50" charset="-128"/>
                <a:ea typeface="メイリオ" panose="020B0604030504040204" pitchFamily="50" charset="-128"/>
              </a:endParaRPr>
            </a:p>
            <a:p>
              <a:pPr algn="l"/>
              <a:r>
                <a:rPr lang="en-US" altLang="ja-JP" sz="1200" dirty="0">
                  <a:solidFill>
                    <a:srgbClr val="0070C0"/>
                  </a:solidFill>
                  <a:latin typeface="メイリオ" panose="020B0604030504040204" pitchFamily="50" charset="-128"/>
                  <a:ea typeface="メイリオ" panose="020B0604030504040204" pitchFamily="50" charset="-128"/>
                </a:rPr>
                <a:t>※※PC</a:t>
              </a:r>
              <a:r>
                <a:rPr lang="ja-JP" altLang="en-US" sz="1200" dirty="0">
                  <a:solidFill>
                    <a:srgbClr val="0070C0"/>
                  </a:solidFill>
                  <a:latin typeface="メイリオ" panose="020B0604030504040204" pitchFamily="50" charset="-128"/>
                  <a:ea typeface="メイリオ" panose="020B0604030504040204" pitchFamily="50" charset="-128"/>
                </a:rPr>
                <a:t>環境によって正しく表示しない場合が</a:t>
              </a:r>
              <a:endParaRPr lang="en-US" altLang="ja-JP" sz="1200" dirty="0">
                <a:solidFill>
                  <a:srgbClr val="0070C0"/>
                </a:solidFill>
                <a:latin typeface="メイリオ" panose="020B0604030504040204" pitchFamily="50" charset="-128"/>
                <a:ea typeface="メイリオ" panose="020B0604030504040204" pitchFamily="50" charset="-128"/>
              </a:endParaRPr>
            </a:p>
            <a:p>
              <a:pPr algn="l"/>
              <a:r>
                <a:rPr lang="ja-JP" altLang="en-US" sz="1200" dirty="0">
                  <a:solidFill>
                    <a:srgbClr val="0070C0"/>
                  </a:solidFill>
                  <a:latin typeface="メイリオ" panose="020B0604030504040204" pitchFamily="50" charset="-128"/>
                  <a:ea typeface="メイリオ" panose="020B0604030504040204" pitchFamily="50" charset="-128"/>
                </a:rPr>
                <a:t>　　ございますが、保証はできかねます。</a:t>
              </a:r>
              <a:endParaRPr kumimoji="1" lang="ja-JP" altLang="en-US" sz="1200" dirty="0">
                <a:solidFill>
                  <a:srgbClr val="0070C0"/>
                </a:solidFill>
                <a:latin typeface="メイリオ" panose="020B0604030504040204" pitchFamily="50" charset="-128"/>
                <a:ea typeface="メイリオ" panose="020B0604030504040204" pitchFamily="50" charset="-128"/>
              </a:endParaRPr>
            </a:p>
          </p:txBody>
        </p:sp>
      </p:grpSp>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985280" rtl="0" fontAlgn="base">
        <a:spcBef>
          <a:spcPct val="0"/>
        </a:spcBef>
        <a:spcAft>
          <a:spcPct val="0"/>
        </a:spcAft>
        <a:defRPr kumimoji="1" sz="4759">
          <a:solidFill>
            <a:schemeClr val="tx2"/>
          </a:solidFill>
          <a:latin typeface="+mj-lt"/>
          <a:ea typeface="+mj-ea"/>
          <a:cs typeface="+mj-cs"/>
        </a:defRPr>
      </a:lvl1pPr>
      <a:lvl2pPr algn="ctr" defTabSz="985280" rtl="0" fontAlgn="base">
        <a:spcBef>
          <a:spcPct val="0"/>
        </a:spcBef>
        <a:spcAft>
          <a:spcPct val="0"/>
        </a:spcAft>
        <a:defRPr kumimoji="1" sz="4759">
          <a:solidFill>
            <a:schemeClr val="tx2"/>
          </a:solidFill>
          <a:latin typeface="Arial" pitchFamily="34" charset="0"/>
          <a:ea typeface="ＭＳ Ｐゴシック" pitchFamily="50" charset="-128"/>
        </a:defRPr>
      </a:lvl2pPr>
      <a:lvl3pPr algn="ctr" defTabSz="985280" rtl="0" fontAlgn="base">
        <a:spcBef>
          <a:spcPct val="0"/>
        </a:spcBef>
        <a:spcAft>
          <a:spcPct val="0"/>
        </a:spcAft>
        <a:defRPr kumimoji="1" sz="4759">
          <a:solidFill>
            <a:schemeClr val="tx2"/>
          </a:solidFill>
          <a:latin typeface="Arial" pitchFamily="34" charset="0"/>
          <a:ea typeface="ＭＳ Ｐゴシック" pitchFamily="50" charset="-128"/>
        </a:defRPr>
      </a:lvl3pPr>
      <a:lvl4pPr algn="ctr" defTabSz="985280" rtl="0" fontAlgn="base">
        <a:spcBef>
          <a:spcPct val="0"/>
        </a:spcBef>
        <a:spcAft>
          <a:spcPct val="0"/>
        </a:spcAft>
        <a:defRPr kumimoji="1" sz="4759">
          <a:solidFill>
            <a:schemeClr val="tx2"/>
          </a:solidFill>
          <a:latin typeface="Arial" pitchFamily="34" charset="0"/>
          <a:ea typeface="ＭＳ Ｐゴシック" pitchFamily="50" charset="-128"/>
        </a:defRPr>
      </a:lvl4pPr>
      <a:lvl5pPr algn="ctr" defTabSz="985280" rtl="0" fontAlgn="base">
        <a:spcBef>
          <a:spcPct val="0"/>
        </a:spcBef>
        <a:spcAft>
          <a:spcPct val="0"/>
        </a:spcAft>
        <a:defRPr kumimoji="1" sz="4759">
          <a:solidFill>
            <a:schemeClr val="tx2"/>
          </a:solidFill>
          <a:latin typeface="Arial" pitchFamily="34" charset="0"/>
          <a:ea typeface="ＭＳ Ｐゴシック" pitchFamily="50" charset="-128"/>
        </a:defRPr>
      </a:lvl5pPr>
      <a:lvl6pPr marL="431903" algn="ctr" defTabSz="985280" rtl="0" fontAlgn="base">
        <a:spcBef>
          <a:spcPct val="0"/>
        </a:spcBef>
        <a:spcAft>
          <a:spcPct val="0"/>
        </a:spcAft>
        <a:defRPr kumimoji="1" sz="4759">
          <a:solidFill>
            <a:schemeClr val="tx2"/>
          </a:solidFill>
          <a:latin typeface="Arial" pitchFamily="34" charset="0"/>
          <a:ea typeface="ＭＳ Ｐゴシック" pitchFamily="50" charset="-128"/>
        </a:defRPr>
      </a:lvl6pPr>
      <a:lvl7pPr marL="863805" algn="ctr" defTabSz="985280" rtl="0" fontAlgn="base">
        <a:spcBef>
          <a:spcPct val="0"/>
        </a:spcBef>
        <a:spcAft>
          <a:spcPct val="0"/>
        </a:spcAft>
        <a:defRPr kumimoji="1" sz="4759">
          <a:solidFill>
            <a:schemeClr val="tx2"/>
          </a:solidFill>
          <a:latin typeface="Arial" pitchFamily="34" charset="0"/>
          <a:ea typeface="ＭＳ Ｐゴシック" pitchFamily="50" charset="-128"/>
        </a:defRPr>
      </a:lvl7pPr>
      <a:lvl8pPr marL="1295709" algn="ctr" defTabSz="985280" rtl="0" fontAlgn="base">
        <a:spcBef>
          <a:spcPct val="0"/>
        </a:spcBef>
        <a:spcAft>
          <a:spcPct val="0"/>
        </a:spcAft>
        <a:defRPr kumimoji="1" sz="4759">
          <a:solidFill>
            <a:schemeClr val="tx2"/>
          </a:solidFill>
          <a:latin typeface="Arial" pitchFamily="34" charset="0"/>
          <a:ea typeface="ＭＳ Ｐゴシック" pitchFamily="50" charset="-128"/>
        </a:defRPr>
      </a:lvl8pPr>
      <a:lvl9pPr marL="1727613" algn="ctr" defTabSz="985280" rtl="0" fontAlgn="base">
        <a:spcBef>
          <a:spcPct val="0"/>
        </a:spcBef>
        <a:spcAft>
          <a:spcPct val="0"/>
        </a:spcAft>
        <a:defRPr kumimoji="1" sz="4759">
          <a:solidFill>
            <a:schemeClr val="tx2"/>
          </a:solidFill>
          <a:latin typeface="Arial" pitchFamily="34" charset="0"/>
          <a:ea typeface="ＭＳ Ｐゴシック" pitchFamily="50" charset="-128"/>
        </a:defRPr>
      </a:lvl9pPr>
    </p:titleStyle>
    <p:bodyStyle>
      <a:lvl1pPr marL="368917" indent="-368917" algn="l" defTabSz="985280" rtl="0" fontAlgn="base">
        <a:spcBef>
          <a:spcPct val="20000"/>
        </a:spcBef>
        <a:spcAft>
          <a:spcPct val="0"/>
        </a:spcAft>
        <a:buChar char="•"/>
        <a:defRPr kumimoji="1" sz="3461">
          <a:solidFill>
            <a:schemeClr val="tx1"/>
          </a:solidFill>
          <a:latin typeface="+mn-lt"/>
          <a:ea typeface="+mn-ea"/>
          <a:cs typeface="+mn-cs"/>
        </a:defRPr>
      </a:lvl1pPr>
      <a:lvl2pPr marL="800820" indent="-307431" algn="l" defTabSz="985280" rtl="0" fontAlgn="base">
        <a:spcBef>
          <a:spcPct val="20000"/>
        </a:spcBef>
        <a:spcAft>
          <a:spcPct val="0"/>
        </a:spcAft>
        <a:buChar char="–"/>
        <a:defRPr kumimoji="1" sz="2942">
          <a:solidFill>
            <a:schemeClr val="tx1"/>
          </a:solidFill>
          <a:latin typeface="+mn-lt"/>
          <a:ea typeface="+mn-ea"/>
        </a:defRPr>
      </a:lvl2pPr>
      <a:lvl3pPr marL="1232723" indent="-247445" algn="l" defTabSz="985280" rtl="0" fontAlgn="base">
        <a:spcBef>
          <a:spcPct val="20000"/>
        </a:spcBef>
        <a:spcAft>
          <a:spcPct val="0"/>
        </a:spcAft>
        <a:buChar char="•"/>
        <a:defRPr kumimoji="1" sz="2596">
          <a:solidFill>
            <a:schemeClr val="tx1"/>
          </a:solidFill>
          <a:latin typeface="+mn-lt"/>
          <a:ea typeface="+mn-ea"/>
        </a:defRPr>
      </a:lvl3pPr>
      <a:lvl4pPr marL="1724612" indent="-245944" algn="l" defTabSz="985280" rtl="0" fontAlgn="base">
        <a:spcBef>
          <a:spcPct val="20000"/>
        </a:spcBef>
        <a:spcAft>
          <a:spcPct val="0"/>
        </a:spcAft>
        <a:buChar char="–"/>
        <a:defRPr kumimoji="1" sz="2163">
          <a:solidFill>
            <a:schemeClr val="tx1"/>
          </a:solidFill>
          <a:latin typeface="+mn-lt"/>
          <a:ea typeface="+mn-ea"/>
        </a:defRPr>
      </a:lvl4pPr>
      <a:lvl5pPr marL="2218003" indent="-247445" algn="l" defTabSz="985280" rtl="0" fontAlgn="base">
        <a:spcBef>
          <a:spcPct val="20000"/>
        </a:spcBef>
        <a:spcAft>
          <a:spcPct val="0"/>
        </a:spcAft>
        <a:buChar char="»"/>
        <a:defRPr kumimoji="1" sz="2163">
          <a:solidFill>
            <a:schemeClr val="tx1"/>
          </a:solidFill>
          <a:latin typeface="+mn-lt"/>
          <a:ea typeface="+mn-ea"/>
        </a:defRPr>
      </a:lvl5pPr>
      <a:lvl6pPr marL="2649905" indent="-247445" algn="l" defTabSz="985280" rtl="0" fontAlgn="base">
        <a:spcBef>
          <a:spcPct val="20000"/>
        </a:spcBef>
        <a:spcAft>
          <a:spcPct val="0"/>
        </a:spcAft>
        <a:buChar char="»"/>
        <a:defRPr kumimoji="1" sz="2163">
          <a:solidFill>
            <a:schemeClr val="tx1"/>
          </a:solidFill>
          <a:latin typeface="+mn-lt"/>
          <a:ea typeface="+mn-ea"/>
        </a:defRPr>
      </a:lvl6pPr>
      <a:lvl7pPr marL="3081809" indent="-247445" algn="l" defTabSz="985280" rtl="0" fontAlgn="base">
        <a:spcBef>
          <a:spcPct val="20000"/>
        </a:spcBef>
        <a:spcAft>
          <a:spcPct val="0"/>
        </a:spcAft>
        <a:buChar char="»"/>
        <a:defRPr kumimoji="1" sz="2163">
          <a:solidFill>
            <a:schemeClr val="tx1"/>
          </a:solidFill>
          <a:latin typeface="+mn-lt"/>
          <a:ea typeface="+mn-ea"/>
        </a:defRPr>
      </a:lvl7pPr>
      <a:lvl8pPr marL="3513712" indent="-247445" algn="l" defTabSz="985280" rtl="0" fontAlgn="base">
        <a:spcBef>
          <a:spcPct val="20000"/>
        </a:spcBef>
        <a:spcAft>
          <a:spcPct val="0"/>
        </a:spcAft>
        <a:buChar char="»"/>
        <a:defRPr kumimoji="1" sz="2163">
          <a:solidFill>
            <a:schemeClr val="tx1"/>
          </a:solidFill>
          <a:latin typeface="+mn-lt"/>
          <a:ea typeface="+mn-ea"/>
        </a:defRPr>
      </a:lvl8pPr>
      <a:lvl9pPr marL="3945614" indent="-247445" algn="l" defTabSz="985280" rtl="0" fontAlgn="base">
        <a:spcBef>
          <a:spcPct val="20000"/>
        </a:spcBef>
        <a:spcAft>
          <a:spcPct val="0"/>
        </a:spcAft>
        <a:buChar char="»"/>
        <a:defRPr kumimoji="1" sz="2163">
          <a:solidFill>
            <a:schemeClr val="tx1"/>
          </a:solidFill>
          <a:latin typeface="+mn-lt"/>
          <a:ea typeface="+mn-ea"/>
        </a:defRPr>
      </a:lvl9pPr>
    </p:bodyStyle>
    <p:otherStyle>
      <a:defPPr>
        <a:defRPr lang="ja-JP"/>
      </a:defPPr>
      <a:lvl1pPr marL="0" algn="l" defTabSz="863805" rtl="0" eaLnBrk="1" latinLnBrk="0" hangingPunct="1">
        <a:defRPr kumimoji="1" sz="1730" kern="1200">
          <a:solidFill>
            <a:schemeClr val="tx1"/>
          </a:solidFill>
          <a:latin typeface="+mn-lt"/>
          <a:ea typeface="+mn-ea"/>
          <a:cs typeface="+mn-cs"/>
        </a:defRPr>
      </a:lvl1pPr>
      <a:lvl2pPr marL="431903" algn="l" defTabSz="863805" rtl="0" eaLnBrk="1" latinLnBrk="0" hangingPunct="1">
        <a:defRPr kumimoji="1" sz="1730" kern="1200">
          <a:solidFill>
            <a:schemeClr val="tx1"/>
          </a:solidFill>
          <a:latin typeface="+mn-lt"/>
          <a:ea typeface="+mn-ea"/>
          <a:cs typeface="+mn-cs"/>
        </a:defRPr>
      </a:lvl2pPr>
      <a:lvl3pPr marL="863805" algn="l" defTabSz="863805" rtl="0" eaLnBrk="1" latinLnBrk="0" hangingPunct="1">
        <a:defRPr kumimoji="1" sz="1730" kern="1200">
          <a:solidFill>
            <a:schemeClr val="tx1"/>
          </a:solidFill>
          <a:latin typeface="+mn-lt"/>
          <a:ea typeface="+mn-ea"/>
          <a:cs typeface="+mn-cs"/>
        </a:defRPr>
      </a:lvl3pPr>
      <a:lvl4pPr marL="1295709" algn="l" defTabSz="863805" rtl="0" eaLnBrk="1" latinLnBrk="0" hangingPunct="1">
        <a:defRPr kumimoji="1" sz="1730" kern="1200">
          <a:solidFill>
            <a:schemeClr val="tx1"/>
          </a:solidFill>
          <a:latin typeface="+mn-lt"/>
          <a:ea typeface="+mn-ea"/>
          <a:cs typeface="+mn-cs"/>
        </a:defRPr>
      </a:lvl4pPr>
      <a:lvl5pPr marL="1727613" algn="l" defTabSz="863805" rtl="0" eaLnBrk="1" latinLnBrk="0" hangingPunct="1">
        <a:defRPr kumimoji="1" sz="1730" kern="1200">
          <a:solidFill>
            <a:schemeClr val="tx1"/>
          </a:solidFill>
          <a:latin typeface="+mn-lt"/>
          <a:ea typeface="+mn-ea"/>
          <a:cs typeface="+mn-cs"/>
        </a:defRPr>
      </a:lvl5pPr>
      <a:lvl6pPr marL="2159514" algn="l" defTabSz="863805" rtl="0" eaLnBrk="1" latinLnBrk="0" hangingPunct="1">
        <a:defRPr kumimoji="1" sz="1730" kern="1200">
          <a:solidFill>
            <a:schemeClr val="tx1"/>
          </a:solidFill>
          <a:latin typeface="+mn-lt"/>
          <a:ea typeface="+mn-ea"/>
          <a:cs typeface="+mn-cs"/>
        </a:defRPr>
      </a:lvl6pPr>
      <a:lvl7pPr marL="2591417" algn="l" defTabSz="863805" rtl="0" eaLnBrk="1" latinLnBrk="0" hangingPunct="1">
        <a:defRPr kumimoji="1" sz="1730" kern="1200">
          <a:solidFill>
            <a:schemeClr val="tx1"/>
          </a:solidFill>
          <a:latin typeface="+mn-lt"/>
          <a:ea typeface="+mn-ea"/>
          <a:cs typeface="+mn-cs"/>
        </a:defRPr>
      </a:lvl7pPr>
      <a:lvl8pPr marL="3023321" algn="l" defTabSz="863805" rtl="0" eaLnBrk="1" latinLnBrk="0" hangingPunct="1">
        <a:defRPr kumimoji="1" sz="1730" kern="1200">
          <a:solidFill>
            <a:schemeClr val="tx1"/>
          </a:solidFill>
          <a:latin typeface="+mn-lt"/>
          <a:ea typeface="+mn-ea"/>
          <a:cs typeface="+mn-cs"/>
        </a:defRPr>
      </a:lvl8pPr>
      <a:lvl9pPr marL="3455224" algn="l" defTabSz="863805" rtl="0" eaLnBrk="1" latinLnBrk="0" hangingPunct="1">
        <a:defRPr kumimoji="1" sz="173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6729AF0-3670-C311-21EB-78C59DCB7738}"/>
              </a:ext>
            </a:extLst>
          </p:cNvPr>
          <p:cNvPicPr>
            <a:picLocks noChangeAspect="1"/>
          </p:cNvPicPr>
          <p:nvPr userDrawn="1"/>
        </p:nvPicPr>
        <p:blipFill>
          <a:blip r:embed="rId3"/>
          <a:stretch>
            <a:fillRect/>
          </a:stretch>
        </p:blipFill>
        <p:spPr>
          <a:xfrm>
            <a:off x="587375" y="588963"/>
            <a:ext cx="8077200" cy="11925300"/>
          </a:xfrm>
          <a:prstGeom prst="rect">
            <a:avLst/>
          </a:prstGeom>
        </p:spPr>
      </p:pic>
    </p:spTree>
    <p:extLst>
      <p:ext uri="{BB962C8B-B14F-4D97-AF65-F5344CB8AC3E}">
        <p14:creationId xmlns:p14="http://schemas.microsoft.com/office/powerpoint/2010/main" val="1618626679"/>
      </p:ext>
    </p:extLst>
  </p:cSld>
  <p:clrMap bg1="lt1" tx1="dk1" bg2="lt2" tx2="dk2" accent1="accent1" accent2="accent2" accent3="accent3" accent4="accent4" accent5="accent5" accent6="accent6" hlink="hlink" folHlink="folHlink"/>
  <p:sldLayoutIdLst>
    <p:sldLayoutId id="2147483651" r:id="rId1"/>
  </p:sldLayoutIdLst>
  <p:txStyles>
    <p:titleStyle>
      <a:lvl1pPr algn="ctr" defTabSz="863805" rtl="0" eaLnBrk="1" latinLnBrk="0" hangingPunct="1">
        <a:spcBef>
          <a:spcPct val="0"/>
        </a:spcBef>
        <a:buNone/>
        <a:defRPr kumimoji="1" sz="4240" kern="1200">
          <a:solidFill>
            <a:schemeClr val="tx1"/>
          </a:solidFill>
          <a:latin typeface="+mj-lt"/>
          <a:ea typeface="+mj-ea"/>
          <a:cs typeface="+mj-cs"/>
        </a:defRPr>
      </a:lvl1pPr>
    </p:titleStyle>
    <p:bodyStyle>
      <a:lvl1pPr marL="323927" indent="-323927" algn="l" defTabSz="863805" rtl="0" eaLnBrk="1" latinLnBrk="0" hangingPunct="1">
        <a:spcBef>
          <a:spcPct val="20000"/>
        </a:spcBef>
        <a:buFont typeface="Arial" pitchFamily="34" charset="0"/>
        <a:buChar char="•"/>
        <a:defRPr kumimoji="1" sz="2942" kern="1200">
          <a:solidFill>
            <a:schemeClr val="tx1"/>
          </a:solidFill>
          <a:latin typeface="+mn-lt"/>
          <a:ea typeface="+mn-ea"/>
          <a:cs typeface="+mn-cs"/>
        </a:defRPr>
      </a:lvl1pPr>
      <a:lvl2pPr marL="701843" indent="-269939" algn="l" defTabSz="863805" rtl="0" eaLnBrk="1" latinLnBrk="0" hangingPunct="1">
        <a:spcBef>
          <a:spcPct val="20000"/>
        </a:spcBef>
        <a:buFont typeface="Arial" pitchFamily="34" charset="0"/>
        <a:buChar char="–"/>
        <a:defRPr kumimoji="1" sz="2596" kern="1200">
          <a:solidFill>
            <a:schemeClr val="tx1"/>
          </a:solidFill>
          <a:latin typeface="+mn-lt"/>
          <a:ea typeface="+mn-ea"/>
          <a:cs typeface="+mn-cs"/>
        </a:defRPr>
      </a:lvl2pPr>
      <a:lvl3pPr marL="1079758" indent="-215952" algn="l" defTabSz="863805" rtl="0" eaLnBrk="1" latinLnBrk="0" hangingPunct="1">
        <a:spcBef>
          <a:spcPct val="20000"/>
        </a:spcBef>
        <a:buFont typeface="Arial" pitchFamily="34" charset="0"/>
        <a:buChar char="•"/>
        <a:defRPr kumimoji="1" sz="2249" kern="1200">
          <a:solidFill>
            <a:schemeClr val="tx1"/>
          </a:solidFill>
          <a:latin typeface="+mn-lt"/>
          <a:ea typeface="+mn-ea"/>
          <a:cs typeface="+mn-cs"/>
        </a:defRPr>
      </a:lvl3pPr>
      <a:lvl4pPr marL="1511661" indent="-215952" algn="l" defTabSz="863805" rtl="0" eaLnBrk="1" latinLnBrk="0" hangingPunct="1">
        <a:spcBef>
          <a:spcPct val="20000"/>
        </a:spcBef>
        <a:buFont typeface="Arial" pitchFamily="34" charset="0"/>
        <a:buChar char="–"/>
        <a:defRPr kumimoji="1" sz="1904" kern="1200">
          <a:solidFill>
            <a:schemeClr val="tx1"/>
          </a:solidFill>
          <a:latin typeface="+mn-lt"/>
          <a:ea typeface="+mn-ea"/>
          <a:cs typeface="+mn-cs"/>
        </a:defRPr>
      </a:lvl4pPr>
      <a:lvl5pPr marL="1943564" indent="-215952" algn="l" defTabSz="863805" rtl="0" eaLnBrk="1" latinLnBrk="0" hangingPunct="1">
        <a:spcBef>
          <a:spcPct val="20000"/>
        </a:spcBef>
        <a:buFont typeface="Arial" pitchFamily="34" charset="0"/>
        <a:buChar char="»"/>
        <a:defRPr kumimoji="1" sz="1904" kern="1200">
          <a:solidFill>
            <a:schemeClr val="tx1"/>
          </a:solidFill>
          <a:latin typeface="+mn-lt"/>
          <a:ea typeface="+mn-ea"/>
          <a:cs typeface="+mn-cs"/>
        </a:defRPr>
      </a:lvl5pPr>
      <a:lvl6pPr marL="2375465" indent="-215952" algn="l" defTabSz="863805" rtl="0" eaLnBrk="1" latinLnBrk="0" hangingPunct="1">
        <a:spcBef>
          <a:spcPct val="20000"/>
        </a:spcBef>
        <a:buFont typeface="Arial" pitchFamily="34" charset="0"/>
        <a:buChar char="•"/>
        <a:defRPr kumimoji="1" sz="1904" kern="1200">
          <a:solidFill>
            <a:schemeClr val="tx1"/>
          </a:solidFill>
          <a:latin typeface="+mn-lt"/>
          <a:ea typeface="+mn-ea"/>
          <a:cs typeface="+mn-cs"/>
        </a:defRPr>
      </a:lvl6pPr>
      <a:lvl7pPr marL="2807369" indent="-215952" algn="l" defTabSz="863805" rtl="0" eaLnBrk="1" latinLnBrk="0" hangingPunct="1">
        <a:spcBef>
          <a:spcPct val="20000"/>
        </a:spcBef>
        <a:buFont typeface="Arial" pitchFamily="34" charset="0"/>
        <a:buChar char="•"/>
        <a:defRPr kumimoji="1" sz="1904" kern="1200">
          <a:solidFill>
            <a:schemeClr val="tx1"/>
          </a:solidFill>
          <a:latin typeface="+mn-lt"/>
          <a:ea typeface="+mn-ea"/>
          <a:cs typeface="+mn-cs"/>
        </a:defRPr>
      </a:lvl7pPr>
      <a:lvl8pPr marL="3239273" indent="-215952" algn="l" defTabSz="863805" rtl="0" eaLnBrk="1" latinLnBrk="0" hangingPunct="1">
        <a:spcBef>
          <a:spcPct val="20000"/>
        </a:spcBef>
        <a:buFont typeface="Arial" pitchFamily="34" charset="0"/>
        <a:buChar char="•"/>
        <a:defRPr kumimoji="1" sz="1904" kern="1200">
          <a:solidFill>
            <a:schemeClr val="tx1"/>
          </a:solidFill>
          <a:latin typeface="+mn-lt"/>
          <a:ea typeface="+mn-ea"/>
          <a:cs typeface="+mn-cs"/>
        </a:defRPr>
      </a:lvl8pPr>
      <a:lvl9pPr marL="3671176" indent="-215952" algn="l" defTabSz="863805" rtl="0" eaLnBrk="1" latinLnBrk="0" hangingPunct="1">
        <a:spcBef>
          <a:spcPct val="20000"/>
        </a:spcBef>
        <a:buFont typeface="Arial" pitchFamily="34" charset="0"/>
        <a:buChar char="•"/>
        <a:defRPr kumimoji="1" sz="1904" kern="1200">
          <a:solidFill>
            <a:schemeClr val="tx1"/>
          </a:solidFill>
          <a:latin typeface="+mn-lt"/>
          <a:ea typeface="+mn-ea"/>
          <a:cs typeface="+mn-cs"/>
        </a:defRPr>
      </a:lvl9pPr>
    </p:bodyStyle>
    <p:otherStyle>
      <a:defPPr>
        <a:defRPr lang="ja-JP"/>
      </a:defPPr>
      <a:lvl1pPr marL="0" algn="l" defTabSz="863805" rtl="0" eaLnBrk="1" latinLnBrk="0" hangingPunct="1">
        <a:defRPr kumimoji="1" sz="1730" kern="1200">
          <a:solidFill>
            <a:schemeClr val="tx1"/>
          </a:solidFill>
          <a:latin typeface="+mn-lt"/>
          <a:ea typeface="+mn-ea"/>
          <a:cs typeface="+mn-cs"/>
        </a:defRPr>
      </a:lvl1pPr>
      <a:lvl2pPr marL="431903" algn="l" defTabSz="863805" rtl="0" eaLnBrk="1" latinLnBrk="0" hangingPunct="1">
        <a:defRPr kumimoji="1" sz="1730" kern="1200">
          <a:solidFill>
            <a:schemeClr val="tx1"/>
          </a:solidFill>
          <a:latin typeface="+mn-lt"/>
          <a:ea typeface="+mn-ea"/>
          <a:cs typeface="+mn-cs"/>
        </a:defRPr>
      </a:lvl2pPr>
      <a:lvl3pPr marL="863805" algn="l" defTabSz="863805" rtl="0" eaLnBrk="1" latinLnBrk="0" hangingPunct="1">
        <a:defRPr kumimoji="1" sz="1730" kern="1200">
          <a:solidFill>
            <a:schemeClr val="tx1"/>
          </a:solidFill>
          <a:latin typeface="+mn-lt"/>
          <a:ea typeface="+mn-ea"/>
          <a:cs typeface="+mn-cs"/>
        </a:defRPr>
      </a:lvl3pPr>
      <a:lvl4pPr marL="1295709" algn="l" defTabSz="863805" rtl="0" eaLnBrk="1" latinLnBrk="0" hangingPunct="1">
        <a:defRPr kumimoji="1" sz="1730" kern="1200">
          <a:solidFill>
            <a:schemeClr val="tx1"/>
          </a:solidFill>
          <a:latin typeface="+mn-lt"/>
          <a:ea typeface="+mn-ea"/>
          <a:cs typeface="+mn-cs"/>
        </a:defRPr>
      </a:lvl4pPr>
      <a:lvl5pPr marL="1727613" algn="l" defTabSz="863805" rtl="0" eaLnBrk="1" latinLnBrk="0" hangingPunct="1">
        <a:defRPr kumimoji="1" sz="1730" kern="1200">
          <a:solidFill>
            <a:schemeClr val="tx1"/>
          </a:solidFill>
          <a:latin typeface="+mn-lt"/>
          <a:ea typeface="+mn-ea"/>
          <a:cs typeface="+mn-cs"/>
        </a:defRPr>
      </a:lvl5pPr>
      <a:lvl6pPr marL="2159514" algn="l" defTabSz="863805" rtl="0" eaLnBrk="1" latinLnBrk="0" hangingPunct="1">
        <a:defRPr kumimoji="1" sz="1730" kern="1200">
          <a:solidFill>
            <a:schemeClr val="tx1"/>
          </a:solidFill>
          <a:latin typeface="+mn-lt"/>
          <a:ea typeface="+mn-ea"/>
          <a:cs typeface="+mn-cs"/>
        </a:defRPr>
      </a:lvl6pPr>
      <a:lvl7pPr marL="2591417" algn="l" defTabSz="863805" rtl="0" eaLnBrk="1" latinLnBrk="0" hangingPunct="1">
        <a:defRPr kumimoji="1" sz="1730" kern="1200">
          <a:solidFill>
            <a:schemeClr val="tx1"/>
          </a:solidFill>
          <a:latin typeface="+mn-lt"/>
          <a:ea typeface="+mn-ea"/>
          <a:cs typeface="+mn-cs"/>
        </a:defRPr>
      </a:lvl7pPr>
      <a:lvl8pPr marL="3023321" algn="l" defTabSz="863805" rtl="0" eaLnBrk="1" latinLnBrk="0" hangingPunct="1">
        <a:defRPr kumimoji="1" sz="1730" kern="1200">
          <a:solidFill>
            <a:schemeClr val="tx1"/>
          </a:solidFill>
          <a:latin typeface="+mn-lt"/>
          <a:ea typeface="+mn-ea"/>
          <a:cs typeface="+mn-cs"/>
        </a:defRPr>
      </a:lvl8pPr>
      <a:lvl9pPr marL="3455224" algn="l" defTabSz="863805" rtl="0" eaLnBrk="1" latinLnBrk="0" hangingPunct="1">
        <a:defRPr kumimoji="1" sz="17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D32BF118-4955-5F53-A906-741B10343E13}"/>
              </a:ext>
            </a:extLst>
          </p:cNvPr>
          <p:cNvGrpSpPr/>
          <p:nvPr/>
        </p:nvGrpSpPr>
        <p:grpSpPr>
          <a:xfrm>
            <a:off x="2748532" y="3221335"/>
            <a:ext cx="815455" cy="1069009"/>
            <a:chOff x="7483271" y="3762252"/>
            <a:chExt cx="990060" cy="1297905"/>
          </a:xfrm>
        </p:grpSpPr>
        <p:cxnSp>
          <p:nvCxnSpPr>
            <p:cNvPr id="9" name="直線コネクタ 8">
              <a:extLst>
                <a:ext uri="{FF2B5EF4-FFF2-40B4-BE49-F238E27FC236}">
                  <a16:creationId xmlns:a16="http://schemas.microsoft.com/office/drawing/2014/main" id="{0C4E8BDE-666A-A01F-D298-B4466D3C49F5}"/>
                </a:ext>
              </a:extLst>
            </p:cNvPr>
            <p:cNvCxnSpPr/>
            <p:nvPr/>
          </p:nvCxnSpPr>
          <p:spPr bwMode="auto">
            <a:xfrm>
              <a:off x="7558637" y="4050284"/>
              <a:ext cx="839329"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0" name="グループ化 9">
              <a:extLst>
                <a:ext uri="{FF2B5EF4-FFF2-40B4-BE49-F238E27FC236}">
                  <a16:creationId xmlns:a16="http://schemas.microsoft.com/office/drawing/2014/main" id="{0260BB57-1DD3-5F7E-3D25-7341807ABD4E}"/>
                </a:ext>
              </a:extLst>
            </p:cNvPr>
            <p:cNvGrpSpPr/>
            <p:nvPr/>
          </p:nvGrpSpPr>
          <p:grpSpPr>
            <a:xfrm>
              <a:off x="7483271" y="3762252"/>
              <a:ext cx="990060" cy="1297905"/>
              <a:chOff x="7483271" y="3762252"/>
              <a:chExt cx="990060" cy="1297905"/>
            </a:xfrm>
          </p:grpSpPr>
          <p:sp>
            <p:nvSpPr>
              <p:cNvPr id="11" name="円/楕円 1">
                <a:extLst>
                  <a:ext uri="{FF2B5EF4-FFF2-40B4-BE49-F238E27FC236}">
                    <a16:creationId xmlns:a16="http://schemas.microsoft.com/office/drawing/2014/main" id="{4EE0D779-F2FA-15B7-C8CC-53B413762E87}"/>
                  </a:ext>
                </a:extLst>
              </p:cNvPr>
              <p:cNvSpPr/>
              <p:nvPr/>
            </p:nvSpPr>
            <p:spPr bwMode="auto">
              <a:xfrm>
                <a:off x="7528301" y="3762252"/>
                <a:ext cx="900000" cy="900000"/>
              </a:xfrm>
              <a:prstGeom prst="ellips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5314" tIns="148255" rIns="75314" bIns="37657" numCol="1" rtlCol="0" anchor="ctr" anchorCtr="0" compatLnSpc="1">
                <a:prstTxWarp prst="textNoShape">
                  <a:avLst/>
                </a:prstTxWarp>
              </a:bodyPr>
              <a:lstStyle/>
              <a:p>
                <a:pPr defTabSz="1214615"/>
                <a:r>
                  <a:rPr lang="ja-JP" altLang="en-US" sz="1153" dirty="0">
                    <a:latin typeface="Arial" charset="0"/>
                  </a:rPr>
                  <a:t>料金後納</a:t>
                </a:r>
              </a:p>
            </p:txBody>
          </p:sp>
          <p:sp>
            <p:nvSpPr>
              <p:cNvPr id="12" name="テキスト ボックス 11">
                <a:extLst>
                  <a:ext uri="{FF2B5EF4-FFF2-40B4-BE49-F238E27FC236}">
                    <a16:creationId xmlns:a16="http://schemas.microsoft.com/office/drawing/2014/main" id="{4A46B0CF-8BF8-C40B-1E79-BF17B36C2139}"/>
                  </a:ext>
                </a:extLst>
              </p:cNvPr>
              <p:cNvSpPr txBox="1"/>
              <p:nvPr/>
            </p:nvSpPr>
            <p:spPr>
              <a:xfrm>
                <a:off x="7483271" y="4772044"/>
                <a:ext cx="990060" cy="288113"/>
              </a:xfrm>
              <a:prstGeom prst="rect">
                <a:avLst/>
              </a:prstGeom>
              <a:noFill/>
              <a:ln w="12700">
                <a:solidFill>
                  <a:schemeClr val="tx1"/>
                </a:solidFill>
              </a:ln>
            </p:spPr>
            <p:txBody>
              <a:bodyPr wrap="square" lIns="0" tIns="29651" rIns="0" bIns="29651" rtlCol="0">
                <a:spAutoFit/>
              </a:bodyPr>
              <a:lstStyle/>
              <a:p>
                <a:pPr algn="ctr"/>
                <a:r>
                  <a:rPr lang="ja-JP" altLang="en-US" sz="1153" dirty="0">
                    <a:latin typeface="ＭＳ Ｐゴシック" panose="020B0600070205080204" pitchFamily="50" charset="-128"/>
                  </a:rPr>
                  <a:t>ゆうメール</a:t>
                </a:r>
              </a:p>
            </p:txBody>
          </p:sp>
        </p:grpSp>
      </p:grpSp>
      <p:sp>
        <p:nvSpPr>
          <p:cNvPr id="76" name="Text Box 69">
            <a:extLst>
              <a:ext uri="{FF2B5EF4-FFF2-40B4-BE49-F238E27FC236}">
                <a16:creationId xmlns:a16="http://schemas.microsoft.com/office/drawing/2014/main" id="{8A3F76AD-5398-F3E1-35BA-0818D8D6D3D9}"/>
              </a:ext>
            </a:extLst>
          </p:cNvPr>
          <p:cNvSpPr txBox="1">
            <a:spLocks noChangeArrowheads="1"/>
          </p:cNvSpPr>
          <p:nvPr/>
        </p:nvSpPr>
        <p:spPr bwMode="auto">
          <a:xfrm>
            <a:off x="2694123" y="7685831"/>
            <a:ext cx="4020084" cy="3672408"/>
          </a:xfrm>
          <a:prstGeom prst="rect">
            <a:avLst/>
          </a:prstGeom>
          <a:noFill/>
          <a:ln>
            <a:noFill/>
          </a:ln>
        </p:spPr>
        <p:txBody>
          <a:bodyPr rot="0" vert="horz" wrap="square" lIns="74295" tIns="8890" rIns="74295" bIns="8890" anchor="t" anchorCtr="0" upright="1">
            <a:noAutofit/>
          </a:bodyPr>
          <a:lstStyle/>
          <a:p>
            <a:pPr algn="just"/>
            <a:r>
              <a:rPr lang="ja-JP" altLang="en-US" sz="1050" kern="100" dirty="0">
                <a:latin typeface="Century" panose="02040604050505020304" pitchFamily="18" charset="0"/>
                <a:ea typeface="ＭＳ 明朝" panose="02020609040205080304" pitchFamily="17" charset="-128"/>
                <a:cs typeface="Times New Roman" panose="02020603050405020304" pitchFamily="18" charset="0"/>
              </a:rPr>
              <a:t>このテキストボックスにテキストや画像を配置してデザインして下さい。</a:t>
            </a:r>
            <a:r>
              <a:rPr lang="en-US" altLang="ja-JP" sz="1050" kern="100" dirty="0">
                <a:latin typeface="Century" panose="02040604050505020304" pitchFamily="18" charset="0"/>
                <a:ea typeface="ＭＳ 明朝" panose="02020609040205080304" pitchFamily="17" charset="-128"/>
                <a:cs typeface="Times New Roman" panose="02020603050405020304" pitchFamily="18" charset="0"/>
              </a:rPr>
              <a:t>※</a:t>
            </a:r>
            <a:r>
              <a:rPr lang="ja-JP" altLang="en-US" sz="1050" kern="100" dirty="0">
                <a:latin typeface="Century" panose="02040604050505020304" pitchFamily="18" charset="0"/>
                <a:ea typeface="ＭＳ 明朝" panose="02020609040205080304" pitchFamily="17" charset="-128"/>
                <a:cs typeface="Times New Roman" panose="02020603050405020304" pitchFamily="18" charset="0"/>
              </a:rPr>
              <a:t>この文章は削除してご利用下さい。</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692862"/>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63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74295" tIns="8890" rIns="74295" bIns="8890" numCol="1" anchor="t" anchorCtr="0" compatLnSpc="1">
        <a:prstTxWarp prst="textNoShape">
          <a:avLst/>
        </a:prstTxWarp>
      </a:bodyPr>
      <a:lstStyle>
        <a:defPPr marL="0" marR="0" indent="0" algn="ctr" defTabSz="1042988" rtl="0" eaLnBrk="1" fontAlgn="base" latinLnBrk="0" hangingPunct="1">
          <a:lnSpc>
            <a:spcPct val="100000"/>
          </a:lnSpc>
          <a:spcBef>
            <a:spcPct val="0"/>
          </a:spcBef>
          <a:spcAft>
            <a:spcPct val="0"/>
          </a:spcAft>
          <a:buClrTx/>
          <a:buSzTx/>
          <a:buFontTx/>
          <a:buNone/>
          <a:tabLst/>
          <a:defRPr kumimoji="1" lang="ja-JP" altLang="en-US" sz="2100" b="0" i="0" u="none" strike="noStrike" cap="none" normalizeH="0" baseline="0" smtClean="0">
            <a:ln>
              <a:noFill/>
            </a:ln>
            <a:solidFill>
              <a:schemeClr val="tx1"/>
            </a:solidFill>
            <a:effectLst/>
            <a:latin typeface="Arial" pitchFamily="34"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63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74295" tIns="8890" rIns="74295" bIns="8890" numCol="1" anchor="t" anchorCtr="0" compatLnSpc="1">
        <a:prstTxWarp prst="textNoShape">
          <a:avLst/>
        </a:prstTxWarp>
      </a:bodyPr>
      <a:lstStyle>
        <a:defPPr marL="0" marR="0" indent="0" algn="ctr" defTabSz="1042988" rtl="0" eaLnBrk="1" fontAlgn="base" latinLnBrk="0" hangingPunct="1">
          <a:lnSpc>
            <a:spcPct val="100000"/>
          </a:lnSpc>
          <a:spcBef>
            <a:spcPct val="0"/>
          </a:spcBef>
          <a:spcAft>
            <a:spcPct val="0"/>
          </a:spcAft>
          <a:buClrTx/>
          <a:buSzTx/>
          <a:buFontTx/>
          <a:buNone/>
          <a:tabLst/>
          <a:defRPr kumimoji="1" lang="ja-JP" altLang="en-US" sz="2100" b="0" i="0" u="none" strike="noStrike" cap="none" normalizeH="0" baseline="0" smtClean="0">
            <a:ln>
              <a:noFill/>
            </a:ln>
            <a:solidFill>
              <a:schemeClr val="tx1"/>
            </a:solidFill>
            <a:effectLst/>
            <a:latin typeface="Arial" pitchFamily="34"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871</TotalTime>
  <Words>26</Words>
  <Application>Microsoft Office PowerPoint</Application>
  <PresentationFormat>ユーザー設定</PresentationFormat>
  <Paragraphs>3</Paragraphs>
  <Slides>2</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2</vt:i4>
      </vt:variant>
      <vt:variant>
        <vt:lpstr>スライド タイトル</vt:lpstr>
      </vt:variant>
      <vt:variant>
        <vt:i4>2</vt:i4>
      </vt:variant>
    </vt:vector>
  </HeadingPairs>
  <TitlesOfParts>
    <vt:vector size="9" baseType="lpstr">
      <vt:lpstr>ＭＳ Ｐゴシック</vt:lpstr>
      <vt:lpstr>ＭＳ Ｐ明朝</vt:lpstr>
      <vt:lpstr>メイリオ</vt:lpstr>
      <vt:lpstr>Arial</vt:lpstr>
      <vt:lpstr>Century</vt:lpstr>
      <vt:lpstr>標準デザイン</vt:lpstr>
      <vt:lpstr>デザインの設定</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DM本舗</dc:creator>
  <cp:lastModifiedBy>user</cp:lastModifiedBy>
  <cp:revision>51</cp:revision>
  <dcterms:created xsi:type="dcterms:W3CDTF">2011-09-10T02:34:56Z</dcterms:created>
  <dcterms:modified xsi:type="dcterms:W3CDTF">2024-02-15T01:07:18Z</dcterms:modified>
</cp:coreProperties>
</file>