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5"/>
  </p:notesMasterIdLst>
  <p:sldIdLst>
    <p:sldId id="256" r:id="rId3"/>
    <p:sldId id="257" r:id="rId4"/>
  </p:sldIdLst>
  <p:sldSz cx="13320713" cy="17279938"/>
  <p:notesSz cx="8794750" cy="12646025"/>
  <p:defaultTextStyle>
    <a:defPPr>
      <a:defRPr lang="ja-JP"/>
    </a:defPPr>
    <a:lvl1pPr algn="l" rtl="0" fontAlgn="base">
      <a:spcBef>
        <a:spcPct val="0"/>
      </a:spcBef>
      <a:spcAft>
        <a:spcPct val="0"/>
      </a:spcAft>
      <a:defRPr kumimoji="1" sz="3209" kern="1200">
        <a:solidFill>
          <a:schemeClr val="tx1"/>
        </a:solidFill>
        <a:latin typeface="Arial" charset="0"/>
        <a:ea typeface="ＭＳ Ｐゴシック" charset="-128"/>
        <a:cs typeface="+mn-cs"/>
      </a:defRPr>
    </a:lvl1pPr>
    <a:lvl2pPr marL="505892" algn="l" rtl="0" fontAlgn="base">
      <a:spcBef>
        <a:spcPct val="0"/>
      </a:spcBef>
      <a:spcAft>
        <a:spcPct val="0"/>
      </a:spcAft>
      <a:defRPr kumimoji="1" sz="3209" kern="1200">
        <a:solidFill>
          <a:schemeClr val="tx1"/>
        </a:solidFill>
        <a:latin typeface="Arial" charset="0"/>
        <a:ea typeface="ＭＳ Ｐゴシック" charset="-128"/>
        <a:cs typeface="+mn-cs"/>
      </a:defRPr>
    </a:lvl2pPr>
    <a:lvl3pPr marL="1011784" algn="l" rtl="0" fontAlgn="base">
      <a:spcBef>
        <a:spcPct val="0"/>
      </a:spcBef>
      <a:spcAft>
        <a:spcPct val="0"/>
      </a:spcAft>
      <a:defRPr kumimoji="1" sz="3209" kern="1200">
        <a:solidFill>
          <a:schemeClr val="tx1"/>
        </a:solidFill>
        <a:latin typeface="Arial" charset="0"/>
        <a:ea typeface="ＭＳ Ｐゴシック" charset="-128"/>
        <a:cs typeface="+mn-cs"/>
      </a:defRPr>
    </a:lvl3pPr>
    <a:lvl4pPr marL="1517675" algn="l" rtl="0" fontAlgn="base">
      <a:spcBef>
        <a:spcPct val="0"/>
      </a:spcBef>
      <a:spcAft>
        <a:spcPct val="0"/>
      </a:spcAft>
      <a:defRPr kumimoji="1" sz="3209" kern="1200">
        <a:solidFill>
          <a:schemeClr val="tx1"/>
        </a:solidFill>
        <a:latin typeface="Arial" charset="0"/>
        <a:ea typeface="ＭＳ Ｐゴシック" charset="-128"/>
        <a:cs typeface="+mn-cs"/>
      </a:defRPr>
    </a:lvl4pPr>
    <a:lvl5pPr marL="2023567" algn="l" rtl="0" fontAlgn="base">
      <a:spcBef>
        <a:spcPct val="0"/>
      </a:spcBef>
      <a:spcAft>
        <a:spcPct val="0"/>
      </a:spcAft>
      <a:defRPr kumimoji="1" sz="3209" kern="1200">
        <a:solidFill>
          <a:schemeClr val="tx1"/>
        </a:solidFill>
        <a:latin typeface="Arial" charset="0"/>
        <a:ea typeface="ＭＳ Ｐゴシック" charset="-128"/>
        <a:cs typeface="+mn-cs"/>
      </a:defRPr>
    </a:lvl5pPr>
    <a:lvl6pPr marL="2529459" algn="l" defTabSz="1011784" rtl="0" eaLnBrk="1" latinLnBrk="0" hangingPunct="1">
      <a:defRPr kumimoji="1" sz="3209" kern="1200">
        <a:solidFill>
          <a:schemeClr val="tx1"/>
        </a:solidFill>
        <a:latin typeface="Arial" charset="0"/>
        <a:ea typeface="ＭＳ Ｐゴシック" charset="-128"/>
        <a:cs typeface="+mn-cs"/>
      </a:defRPr>
    </a:lvl6pPr>
    <a:lvl7pPr marL="3035351" algn="l" defTabSz="1011784" rtl="0" eaLnBrk="1" latinLnBrk="0" hangingPunct="1">
      <a:defRPr kumimoji="1" sz="3209" kern="1200">
        <a:solidFill>
          <a:schemeClr val="tx1"/>
        </a:solidFill>
        <a:latin typeface="Arial" charset="0"/>
        <a:ea typeface="ＭＳ Ｐゴシック" charset="-128"/>
        <a:cs typeface="+mn-cs"/>
      </a:defRPr>
    </a:lvl7pPr>
    <a:lvl8pPr marL="3541243" algn="l" defTabSz="1011784" rtl="0" eaLnBrk="1" latinLnBrk="0" hangingPunct="1">
      <a:defRPr kumimoji="1" sz="3209" kern="1200">
        <a:solidFill>
          <a:schemeClr val="tx1"/>
        </a:solidFill>
        <a:latin typeface="Arial" charset="0"/>
        <a:ea typeface="ＭＳ Ｐゴシック" charset="-128"/>
        <a:cs typeface="+mn-cs"/>
      </a:defRPr>
    </a:lvl8pPr>
    <a:lvl9pPr marL="4047134" algn="l" defTabSz="1011784" rtl="0" eaLnBrk="1" latinLnBrk="0" hangingPunct="1">
      <a:defRPr kumimoji="1" sz="3209"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5443" userDrawn="1">
          <p15:clr>
            <a:srgbClr val="A4A3A4"/>
          </p15:clr>
        </p15:guide>
        <p15:guide id="2" pos="4197" userDrawn="1">
          <p15:clr>
            <a:srgbClr val="A4A3A4"/>
          </p15:clr>
        </p15:guide>
      </p15:sldGuideLst>
    </p:ext>
    <p:ext uri="{2D200454-40CA-4A62-9FC3-DE9A4176ACB9}">
      <p15:notesGuideLst xmlns:p15="http://schemas.microsoft.com/office/powerpoint/2012/main">
        <p15:guide id="1" orient="horz" pos="3983">
          <p15:clr>
            <a:srgbClr val="A4A3A4"/>
          </p15:clr>
        </p15:guide>
        <p15:guide id="2" pos="277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01" autoAdjust="0"/>
    <p:restoredTop sz="94647" autoAdjust="0"/>
  </p:normalViewPr>
  <p:slideViewPr>
    <p:cSldViewPr>
      <p:cViewPr varScale="1">
        <p:scale>
          <a:sx n="34" d="100"/>
          <a:sy n="34" d="100"/>
        </p:scale>
        <p:origin x="1908" y="90"/>
      </p:cViewPr>
      <p:guideLst>
        <p:guide orient="horz" pos="5443"/>
        <p:guide pos="4197"/>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0" d="100"/>
          <a:sy n="60" d="100"/>
        </p:scale>
        <p:origin x="-2166" y="-78"/>
      </p:cViewPr>
      <p:guideLst>
        <p:guide orient="horz" pos="3983"/>
        <p:guide pos="27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811588" cy="631825"/>
          </a:xfrm>
          <a:prstGeom prst="rect">
            <a:avLst/>
          </a:prstGeom>
        </p:spPr>
        <p:txBody>
          <a:bodyPr vert="horz" lIns="91440" tIns="45720" rIns="91440" bIns="45720" rtlCol="0"/>
          <a:lstStyle>
            <a:lvl1pPr algn="l">
              <a:defRPr sz="1200">
                <a:ea typeface="ＭＳ Ｐゴシック" pitchFamily="50" charset="-128"/>
              </a:defRPr>
            </a:lvl1pPr>
          </a:lstStyle>
          <a:p>
            <a:pPr>
              <a:defRPr/>
            </a:pPr>
            <a:endParaRPr lang="ja-JP" altLang="en-US"/>
          </a:p>
        </p:txBody>
      </p:sp>
      <p:sp>
        <p:nvSpPr>
          <p:cNvPr id="3" name="日付プレースホルダー 2"/>
          <p:cNvSpPr>
            <a:spLocks noGrp="1"/>
          </p:cNvSpPr>
          <p:nvPr>
            <p:ph type="dt" idx="1"/>
          </p:nvPr>
        </p:nvSpPr>
        <p:spPr>
          <a:xfrm>
            <a:off x="4981575" y="0"/>
            <a:ext cx="3811588" cy="631825"/>
          </a:xfrm>
          <a:prstGeom prst="rect">
            <a:avLst/>
          </a:prstGeom>
        </p:spPr>
        <p:txBody>
          <a:bodyPr vert="horz" lIns="91440" tIns="45720" rIns="91440" bIns="45720" rtlCol="0"/>
          <a:lstStyle>
            <a:lvl1pPr algn="r">
              <a:defRPr sz="1200">
                <a:ea typeface="ＭＳ Ｐゴシック" pitchFamily="50" charset="-128"/>
              </a:defRPr>
            </a:lvl1pPr>
          </a:lstStyle>
          <a:p>
            <a:pPr>
              <a:defRPr/>
            </a:pPr>
            <a:fld id="{BBF107D9-E65C-4879-8CC4-209B3212FDEA}" type="datetimeFigureOut">
              <a:rPr lang="ja-JP" altLang="en-US"/>
              <a:pPr>
                <a:defRPr/>
              </a:pPr>
              <a:t>2024/2/13</a:t>
            </a:fld>
            <a:endParaRPr lang="ja-JP" altLang="en-US"/>
          </a:p>
        </p:txBody>
      </p:sp>
      <p:sp>
        <p:nvSpPr>
          <p:cNvPr id="4" name="スライド イメージ プレースホルダー 3"/>
          <p:cNvSpPr>
            <a:spLocks noGrp="1" noRot="1" noChangeAspect="1"/>
          </p:cNvSpPr>
          <p:nvPr>
            <p:ph type="sldImg" idx="2"/>
          </p:nvPr>
        </p:nvSpPr>
        <p:spPr>
          <a:xfrm>
            <a:off x="2570163" y="947738"/>
            <a:ext cx="3654425" cy="474345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p:cNvSpPr>
            <a:spLocks noGrp="1"/>
          </p:cNvSpPr>
          <p:nvPr>
            <p:ph type="body" sz="quarter" idx="3"/>
          </p:nvPr>
        </p:nvSpPr>
        <p:spPr>
          <a:xfrm>
            <a:off x="879475" y="6007100"/>
            <a:ext cx="7035800" cy="5691188"/>
          </a:xfrm>
          <a:prstGeom prst="rect">
            <a:avLst/>
          </a:prstGeom>
        </p:spPr>
        <p:txBody>
          <a:bodyPr vert="horz" lIns="91440" tIns="45720" rIns="91440" bIns="45720"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12011025"/>
            <a:ext cx="3811588" cy="633413"/>
          </a:xfrm>
          <a:prstGeom prst="rect">
            <a:avLst/>
          </a:prstGeom>
        </p:spPr>
        <p:txBody>
          <a:bodyPr vert="horz" lIns="91440" tIns="45720" rIns="91440" bIns="45720" rtlCol="0" anchor="b"/>
          <a:lstStyle>
            <a:lvl1pPr algn="l">
              <a:defRPr sz="1200">
                <a:ea typeface="ＭＳ Ｐゴシック" pitchFamily="50" charset="-128"/>
              </a:defRPr>
            </a:lvl1pPr>
          </a:lstStyle>
          <a:p>
            <a:pPr>
              <a:defRPr/>
            </a:pPr>
            <a:endParaRPr lang="ja-JP" altLang="en-US"/>
          </a:p>
        </p:txBody>
      </p:sp>
      <p:sp>
        <p:nvSpPr>
          <p:cNvPr id="7" name="スライド番号プレースホルダー 6"/>
          <p:cNvSpPr>
            <a:spLocks noGrp="1"/>
          </p:cNvSpPr>
          <p:nvPr>
            <p:ph type="sldNum" sz="quarter" idx="5"/>
          </p:nvPr>
        </p:nvSpPr>
        <p:spPr>
          <a:xfrm>
            <a:off x="4981575" y="12011025"/>
            <a:ext cx="3811588" cy="633413"/>
          </a:xfrm>
          <a:prstGeom prst="rect">
            <a:avLst/>
          </a:prstGeom>
        </p:spPr>
        <p:txBody>
          <a:bodyPr vert="horz" lIns="91440" tIns="45720" rIns="91440" bIns="45720" rtlCol="0" anchor="b"/>
          <a:lstStyle>
            <a:lvl1pPr algn="r">
              <a:defRPr sz="1200">
                <a:ea typeface="ＭＳ Ｐゴシック" pitchFamily="50" charset="-128"/>
              </a:defRPr>
            </a:lvl1pPr>
          </a:lstStyle>
          <a:p>
            <a:pPr>
              <a:defRPr/>
            </a:pPr>
            <a:fld id="{B926C574-2D64-4FF2-8635-B40F67A05DE6}" type="slidenum">
              <a:rPr lang="ja-JP" altLang="en-US"/>
              <a:pPr>
                <a:defRPr/>
              </a:pPr>
              <a:t>‹#›</a:t>
            </a:fld>
            <a:endParaRPr lang="ja-JP" altLang="en-US"/>
          </a:p>
        </p:txBody>
      </p:sp>
    </p:spTree>
    <p:extLst>
      <p:ext uri="{BB962C8B-B14F-4D97-AF65-F5344CB8AC3E}">
        <p14:creationId xmlns:p14="http://schemas.microsoft.com/office/powerpoint/2010/main" val="39604348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328" kern="1200">
        <a:solidFill>
          <a:schemeClr val="tx1"/>
        </a:solidFill>
        <a:latin typeface="+mn-lt"/>
        <a:ea typeface="+mn-ea"/>
        <a:cs typeface="+mn-cs"/>
      </a:defRPr>
    </a:lvl1pPr>
    <a:lvl2pPr marL="505892" algn="l" rtl="0" eaLnBrk="0" fontAlgn="base" hangingPunct="0">
      <a:spcBef>
        <a:spcPct val="30000"/>
      </a:spcBef>
      <a:spcAft>
        <a:spcPct val="0"/>
      </a:spcAft>
      <a:defRPr kumimoji="1" sz="1328" kern="1200">
        <a:solidFill>
          <a:schemeClr val="tx1"/>
        </a:solidFill>
        <a:latin typeface="+mn-lt"/>
        <a:ea typeface="+mn-ea"/>
        <a:cs typeface="+mn-cs"/>
      </a:defRPr>
    </a:lvl2pPr>
    <a:lvl3pPr marL="1011784" algn="l" rtl="0" eaLnBrk="0" fontAlgn="base" hangingPunct="0">
      <a:spcBef>
        <a:spcPct val="30000"/>
      </a:spcBef>
      <a:spcAft>
        <a:spcPct val="0"/>
      </a:spcAft>
      <a:defRPr kumimoji="1" sz="1328" kern="1200">
        <a:solidFill>
          <a:schemeClr val="tx1"/>
        </a:solidFill>
        <a:latin typeface="+mn-lt"/>
        <a:ea typeface="+mn-ea"/>
        <a:cs typeface="+mn-cs"/>
      </a:defRPr>
    </a:lvl3pPr>
    <a:lvl4pPr marL="1517675" algn="l" rtl="0" eaLnBrk="0" fontAlgn="base" hangingPunct="0">
      <a:spcBef>
        <a:spcPct val="30000"/>
      </a:spcBef>
      <a:spcAft>
        <a:spcPct val="0"/>
      </a:spcAft>
      <a:defRPr kumimoji="1" sz="1328" kern="1200">
        <a:solidFill>
          <a:schemeClr val="tx1"/>
        </a:solidFill>
        <a:latin typeface="+mn-lt"/>
        <a:ea typeface="+mn-ea"/>
        <a:cs typeface="+mn-cs"/>
      </a:defRPr>
    </a:lvl4pPr>
    <a:lvl5pPr marL="2023567" algn="l" rtl="0" eaLnBrk="0" fontAlgn="base" hangingPunct="0">
      <a:spcBef>
        <a:spcPct val="30000"/>
      </a:spcBef>
      <a:spcAft>
        <a:spcPct val="0"/>
      </a:spcAft>
      <a:defRPr kumimoji="1" sz="1328" kern="1200">
        <a:solidFill>
          <a:schemeClr val="tx1"/>
        </a:solidFill>
        <a:latin typeface="+mn-lt"/>
        <a:ea typeface="+mn-ea"/>
        <a:cs typeface="+mn-cs"/>
      </a:defRPr>
    </a:lvl5pPr>
    <a:lvl6pPr marL="2529459" algn="l" defTabSz="1011784" rtl="0" eaLnBrk="1" latinLnBrk="0" hangingPunct="1">
      <a:defRPr kumimoji="1" sz="1328" kern="1200">
        <a:solidFill>
          <a:schemeClr val="tx1"/>
        </a:solidFill>
        <a:latin typeface="+mn-lt"/>
        <a:ea typeface="+mn-ea"/>
        <a:cs typeface="+mn-cs"/>
      </a:defRPr>
    </a:lvl6pPr>
    <a:lvl7pPr marL="3035351" algn="l" defTabSz="1011784" rtl="0" eaLnBrk="1" latinLnBrk="0" hangingPunct="1">
      <a:defRPr kumimoji="1" sz="1328" kern="1200">
        <a:solidFill>
          <a:schemeClr val="tx1"/>
        </a:solidFill>
        <a:latin typeface="+mn-lt"/>
        <a:ea typeface="+mn-ea"/>
        <a:cs typeface="+mn-cs"/>
      </a:defRPr>
    </a:lvl7pPr>
    <a:lvl8pPr marL="3541243" algn="l" defTabSz="1011784" rtl="0" eaLnBrk="1" latinLnBrk="0" hangingPunct="1">
      <a:defRPr kumimoji="1" sz="1328" kern="1200">
        <a:solidFill>
          <a:schemeClr val="tx1"/>
        </a:solidFill>
        <a:latin typeface="+mn-lt"/>
        <a:ea typeface="+mn-ea"/>
        <a:cs typeface="+mn-cs"/>
      </a:defRPr>
    </a:lvl8pPr>
    <a:lvl9pPr marL="4047134" algn="l" defTabSz="1011784" rtl="0" eaLnBrk="1" latinLnBrk="0" hangingPunct="1">
      <a:defRPr kumimoji="1" sz="132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ー 1"/>
          <p:cNvSpPr>
            <a:spLocks noGrp="1" noRot="1" noChangeAspect="1" noTextEdit="1"/>
          </p:cNvSpPr>
          <p:nvPr>
            <p:ph type="sldImg"/>
          </p:nvPr>
        </p:nvSpPr>
        <p:spPr bwMode="auto">
          <a:xfrm>
            <a:off x="2570163" y="947738"/>
            <a:ext cx="3654425" cy="4743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a:p>
        </p:txBody>
      </p:sp>
      <p:sp>
        <p:nvSpPr>
          <p:cNvPr id="51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kumimoji="1" sz="1200">
                <a:solidFill>
                  <a:schemeClr val="tx1"/>
                </a:solidFill>
                <a:latin typeface="Calibri" pitchFamily="34" charset="0"/>
                <a:ea typeface="ＭＳ Ｐゴシック" charset="-128"/>
              </a:defRPr>
            </a:lvl1pPr>
            <a:lvl2pPr marL="742950" indent="-285750" eaLnBrk="0" hangingPunct="0">
              <a:spcBef>
                <a:spcPct val="30000"/>
              </a:spcBef>
              <a:defRPr kumimoji="1" sz="1200">
                <a:solidFill>
                  <a:schemeClr val="tx1"/>
                </a:solidFill>
                <a:latin typeface="Calibri" pitchFamily="34" charset="0"/>
                <a:ea typeface="ＭＳ Ｐゴシック" charset="-128"/>
              </a:defRPr>
            </a:lvl2pPr>
            <a:lvl3pPr marL="1143000" indent="-228600" eaLnBrk="0" hangingPunct="0">
              <a:spcBef>
                <a:spcPct val="30000"/>
              </a:spcBef>
              <a:defRPr kumimoji="1" sz="1200">
                <a:solidFill>
                  <a:schemeClr val="tx1"/>
                </a:solidFill>
                <a:latin typeface="Calibri" pitchFamily="34" charset="0"/>
                <a:ea typeface="ＭＳ Ｐゴシック" charset="-128"/>
              </a:defRPr>
            </a:lvl3pPr>
            <a:lvl4pPr marL="1600200" indent="-228600" eaLnBrk="0" hangingPunct="0">
              <a:spcBef>
                <a:spcPct val="30000"/>
              </a:spcBef>
              <a:defRPr kumimoji="1" sz="1200">
                <a:solidFill>
                  <a:schemeClr val="tx1"/>
                </a:solidFill>
                <a:latin typeface="Calibri" pitchFamily="34" charset="0"/>
                <a:ea typeface="ＭＳ Ｐゴシック" charset="-128"/>
              </a:defRPr>
            </a:lvl4pPr>
            <a:lvl5pPr marL="2057400" indent="-228600" eaLnBrk="0" hangingPunct="0">
              <a:spcBef>
                <a:spcPct val="30000"/>
              </a:spcBef>
              <a:defRPr kumimoji="1" sz="1200">
                <a:solidFill>
                  <a:schemeClr val="tx1"/>
                </a:solidFill>
                <a:latin typeface="Calibri" pitchFamily="34" charset="0"/>
                <a:ea typeface="ＭＳ Ｐゴシック" charset="-128"/>
              </a:defRPr>
            </a:lvl5pPr>
            <a:lvl6pPr marL="2514600" indent="-228600" eaLnBrk="0" fontAlgn="base" hangingPunct="0">
              <a:spcBef>
                <a:spcPct val="30000"/>
              </a:spcBef>
              <a:spcAft>
                <a:spcPct val="0"/>
              </a:spcAft>
              <a:defRPr kumimoji="1" sz="1200">
                <a:solidFill>
                  <a:schemeClr val="tx1"/>
                </a:solidFill>
                <a:latin typeface="Calibri" pitchFamily="34" charset="0"/>
                <a:ea typeface="ＭＳ Ｐゴシック" charset="-128"/>
              </a:defRPr>
            </a:lvl6pPr>
            <a:lvl7pPr marL="2971800" indent="-228600" eaLnBrk="0" fontAlgn="base" hangingPunct="0">
              <a:spcBef>
                <a:spcPct val="30000"/>
              </a:spcBef>
              <a:spcAft>
                <a:spcPct val="0"/>
              </a:spcAft>
              <a:defRPr kumimoji="1" sz="1200">
                <a:solidFill>
                  <a:schemeClr val="tx1"/>
                </a:solidFill>
                <a:latin typeface="Calibri" pitchFamily="34" charset="0"/>
                <a:ea typeface="ＭＳ Ｐゴシック" charset="-128"/>
              </a:defRPr>
            </a:lvl7pPr>
            <a:lvl8pPr marL="3429000" indent="-228600" eaLnBrk="0" fontAlgn="base" hangingPunct="0">
              <a:spcBef>
                <a:spcPct val="30000"/>
              </a:spcBef>
              <a:spcAft>
                <a:spcPct val="0"/>
              </a:spcAft>
              <a:defRPr kumimoji="1" sz="1200">
                <a:solidFill>
                  <a:schemeClr val="tx1"/>
                </a:solidFill>
                <a:latin typeface="Calibri" pitchFamily="34" charset="0"/>
                <a:ea typeface="ＭＳ Ｐゴシック" charset="-128"/>
              </a:defRPr>
            </a:lvl8pPr>
            <a:lvl9pPr marL="3886200" indent="-228600" eaLnBrk="0" fontAlgn="base" hangingPunct="0">
              <a:spcBef>
                <a:spcPct val="30000"/>
              </a:spcBef>
              <a:spcAft>
                <a:spcPct val="0"/>
              </a:spcAft>
              <a:defRPr kumimoji="1" sz="1200">
                <a:solidFill>
                  <a:schemeClr val="tx1"/>
                </a:solidFill>
                <a:latin typeface="Calibri" pitchFamily="34" charset="0"/>
                <a:ea typeface="ＭＳ Ｐゴシック" charset="-128"/>
              </a:defRPr>
            </a:lvl9pPr>
          </a:lstStyle>
          <a:p>
            <a:pPr eaLnBrk="1" hangingPunct="1">
              <a:spcBef>
                <a:spcPct val="0"/>
              </a:spcBef>
            </a:pPr>
            <a:fld id="{5C4232E0-34AB-4D8D-87DC-33AEE2F8A12A}" type="slidenum">
              <a:rPr lang="ja-JP" altLang="en-US" smtClean="0">
                <a:latin typeface="Arial" charset="0"/>
              </a:rPr>
              <a:pPr eaLnBrk="1" hangingPunct="1">
                <a:spcBef>
                  <a:spcPct val="0"/>
                </a:spcBef>
              </a:pPr>
              <a:t>1</a:t>
            </a:fld>
            <a:endParaRPr lang="en-US" altLang="ja-JP">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605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253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D678F673-AAFA-40DB-9519-60D66D7C3732}"/>
              </a:ext>
            </a:extLst>
          </p:cNvPr>
          <p:cNvGrpSpPr/>
          <p:nvPr userDrawn="1"/>
        </p:nvGrpSpPr>
        <p:grpSpPr>
          <a:xfrm>
            <a:off x="2480114" y="2519289"/>
            <a:ext cx="9690083" cy="12961440"/>
            <a:chOff x="2480114" y="2519289"/>
            <a:chExt cx="9690083" cy="12961440"/>
          </a:xfrm>
        </p:grpSpPr>
        <p:grpSp>
          <p:nvGrpSpPr>
            <p:cNvPr id="48" name="グループ化 2">
              <a:extLst>
                <a:ext uri="{FF2B5EF4-FFF2-40B4-BE49-F238E27FC236}">
                  <a16:creationId xmlns:a16="http://schemas.microsoft.com/office/drawing/2014/main" id="{967CA86C-10F9-4629-91CA-9D6E0E5E6CAF}"/>
                </a:ext>
              </a:extLst>
            </p:cNvPr>
            <p:cNvGrpSpPr>
              <a:grpSpLocks/>
            </p:cNvGrpSpPr>
            <p:nvPr userDrawn="1"/>
          </p:nvGrpSpPr>
          <p:grpSpPr bwMode="auto">
            <a:xfrm>
              <a:off x="6821045" y="2519289"/>
              <a:ext cx="991634" cy="411773"/>
              <a:chOff x="4875213" y="2270125"/>
              <a:chExt cx="935037" cy="360363"/>
            </a:xfrm>
          </p:grpSpPr>
          <p:sp>
            <p:nvSpPr>
              <p:cNvPr id="49" name="Line 49">
                <a:extLst>
                  <a:ext uri="{FF2B5EF4-FFF2-40B4-BE49-F238E27FC236}">
                    <a16:creationId xmlns:a16="http://schemas.microsoft.com/office/drawing/2014/main" id="{A53E8B6A-E260-49D7-A0E2-924E02509B1F}"/>
                  </a:ext>
                </a:extLst>
              </p:cNvPr>
              <p:cNvSpPr>
                <a:spLocks noChangeShapeType="1"/>
              </p:cNvSpPr>
              <p:nvPr userDrawn="1"/>
            </p:nvSpPr>
            <p:spPr bwMode="auto">
              <a:xfrm>
                <a:off x="5343525" y="2270125"/>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sp>
            <p:nvSpPr>
              <p:cNvPr id="50" name="Line 50">
                <a:extLst>
                  <a:ext uri="{FF2B5EF4-FFF2-40B4-BE49-F238E27FC236}">
                    <a16:creationId xmlns:a16="http://schemas.microsoft.com/office/drawing/2014/main" id="{C2B52C00-B001-4B1B-92D6-1F8CDAFD954C}"/>
                  </a:ext>
                </a:extLst>
              </p:cNvPr>
              <p:cNvSpPr>
                <a:spLocks noChangeShapeType="1"/>
              </p:cNvSpPr>
              <p:nvPr userDrawn="1"/>
            </p:nvSpPr>
            <p:spPr bwMode="auto">
              <a:xfrm>
                <a:off x="4875213" y="2471738"/>
                <a:ext cx="935037"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grpSp>
        <p:grpSp>
          <p:nvGrpSpPr>
            <p:cNvPr id="51" name="グループ化 4">
              <a:extLst>
                <a:ext uri="{FF2B5EF4-FFF2-40B4-BE49-F238E27FC236}">
                  <a16:creationId xmlns:a16="http://schemas.microsoft.com/office/drawing/2014/main" id="{2A698B5E-2618-45D7-A630-BB37D6CC3A7A}"/>
                </a:ext>
              </a:extLst>
            </p:cNvPr>
            <p:cNvGrpSpPr>
              <a:grpSpLocks/>
            </p:cNvGrpSpPr>
            <p:nvPr userDrawn="1"/>
          </p:nvGrpSpPr>
          <p:grpSpPr bwMode="auto">
            <a:xfrm>
              <a:off x="6859912" y="15068956"/>
              <a:ext cx="991635" cy="411773"/>
              <a:chOff x="4897438" y="13535025"/>
              <a:chExt cx="935037" cy="360363"/>
            </a:xfrm>
          </p:grpSpPr>
          <p:sp>
            <p:nvSpPr>
              <p:cNvPr id="52" name="Line 52">
                <a:extLst>
                  <a:ext uri="{FF2B5EF4-FFF2-40B4-BE49-F238E27FC236}">
                    <a16:creationId xmlns:a16="http://schemas.microsoft.com/office/drawing/2014/main" id="{4B8F67FF-E364-43FF-B2B4-3A60AC6DC612}"/>
                  </a:ext>
                </a:extLst>
              </p:cNvPr>
              <p:cNvSpPr>
                <a:spLocks noChangeShapeType="1"/>
              </p:cNvSpPr>
              <p:nvPr userDrawn="1"/>
            </p:nvSpPr>
            <p:spPr bwMode="auto">
              <a:xfrm>
                <a:off x="5343525" y="13535025"/>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sp>
            <p:nvSpPr>
              <p:cNvPr id="53" name="Line 53">
                <a:extLst>
                  <a:ext uri="{FF2B5EF4-FFF2-40B4-BE49-F238E27FC236}">
                    <a16:creationId xmlns:a16="http://schemas.microsoft.com/office/drawing/2014/main" id="{C541D9B9-D0CA-45BF-930D-274B8A789609}"/>
                  </a:ext>
                </a:extLst>
              </p:cNvPr>
              <p:cNvSpPr>
                <a:spLocks noChangeShapeType="1"/>
              </p:cNvSpPr>
              <p:nvPr userDrawn="1"/>
            </p:nvSpPr>
            <p:spPr bwMode="auto">
              <a:xfrm>
                <a:off x="4897438" y="13703300"/>
                <a:ext cx="935037"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grpSp>
        <p:grpSp>
          <p:nvGrpSpPr>
            <p:cNvPr id="54" name="グループ化 3">
              <a:extLst>
                <a:ext uri="{FF2B5EF4-FFF2-40B4-BE49-F238E27FC236}">
                  <a16:creationId xmlns:a16="http://schemas.microsoft.com/office/drawing/2014/main" id="{DE76C498-32BD-465D-BAE0-47E6553D7226}"/>
                </a:ext>
              </a:extLst>
            </p:cNvPr>
            <p:cNvGrpSpPr>
              <a:grpSpLocks/>
            </p:cNvGrpSpPr>
            <p:nvPr userDrawn="1"/>
          </p:nvGrpSpPr>
          <p:grpSpPr bwMode="auto">
            <a:xfrm>
              <a:off x="2480114" y="8469826"/>
              <a:ext cx="380491" cy="1068431"/>
              <a:chOff x="1093788" y="7639050"/>
              <a:chExt cx="358775" cy="935038"/>
            </a:xfrm>
          </p:grpSpPr>
          <p:sp>
            <p:nvSpPr>
              <p:cNvPr id="55" name="Line 54">
                <a:extLst>
                  <a:ext uri="{FF2B5EF4-FFF2-40B4-BE49-F238E27FC236}">
                    <a16:creationId xmlns:a16="http://schemas.microsoft.com/office/drawing/2014/main" id="{81E38884-7423-420D-B409-49187F345D40}"/>
                  </a:ext>
                </a:extLst>
              </p:cNvPr>
              <p:cNvSpPr>
                <a:spLocks noChangeShapeType="1"/>
              </p:cNvSpPr>
              <p:nvPr userDrawn="1"/>
            </p:nvSpPr>
            <p:spPr bwMode="auto">
              <a:xfrm>
                <a:off x="1093788" y="8085138"/>
                <a:ext cx="358775"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sp>
            <p:nvSpPr>
              <p:cNvPr id="56" name="Line 55">
                <a:extLst>
                  <a:ext uri="{FF2B5EF4-FFF2-40B4-BE49-F238E27FC236}">
                    <a16:creationId xmlns:a16="http://schemas.microsoft.com/office/drawing/2014/main" id="{5A05557B-85F2-414D-8840-8E9C8F00E0A5}"/>
                  </a:ext>
                </a:extLst>
              </p:cNvPr>
              <p:cNvSpPr>
                <a:spLocks noChangeShapeType="1"/>
              </p:cNvSpPr>
              <p:nvPr userDrawn="1"/>
            </p:nvSpPr>
            <p:spPr bwMode="auto">
              <a:xfrm>
                <a:off x="1331913" y="763905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grpSp>
        <p:grpSp>
          <p:nvGrpSpPr>
            <p:cNvPr id="57" name="グループ化 1">
              <a:extLst>
                <a:ext uri="{FF2B5EF4-FFF2-40B4-BE49-F238E27FC236}">
                  <a16:creationId xmlns:a16="http://schemas.microsoft.com/office/drawing/2014/main" id="{5B892DF6-3DA8-4E6F-AF13-734FC8E13D7D}"/>
                </a:ext>
              </a:extLst>
            </p:cNvPr>
            <p:cNvGrpSpPr>
              <a:grpSpLocks/>
            </p:cNvGrpSpPr>
            <p:nvPr userDrawn="1"/>
          </p:nvGrpSpPr>
          <p:grpSpPr bwMode="auto">
            <a:xfrm>
              <a:off x="11789706" y="8469826"/>
              <a:ext cx="380491" cy="1068431"/>
              <a:chOff x="9229725" y="7639050"/>
              <a:chExt cx="358775" cy="935038"/>
            </a:xfrm>
          </p:grpSpPr>
          <p:sp>
            <p:nvSpPr>
              <p:cNvPr id="58" name="Line 58">
                <a:extLst>
                  <a:ext uri="{FF2B5EF4-FFF2-40B4-BE49-F238E27FC236}">
                    <a16:creationId xmlns:a16="http://schemas.microsoft.com/office/drawing/2014/main" id="{43F4FABA-1C35-46F6-8BA0-893B61AC5C2F}"/>
                  </a:ext>
                </a:extLst>
              </p:cNvPr>
              <p:cNvSpPr>
                <a:spLocks noChangeShapeType="1"/>
              </p:cNvSpPr>
              <p:nvPr userDrawn="1"/>
            </p:nvSpPr>
            <p:spPr bwMode="auto">
              <a:xfrm>
                <a:off x="9229725" y="8086725"/>
                <a:ext cx="358775"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sp>
            <p:nvSpPr>
              <p:cNvPr id="59" name="Line 59">
                <a:extLst>
                  <a:ext uri="{FF2B5EF4-FFF2-40B4-BE49-F238E27FC236}">
                    <a16:creationId xmlns:a16="http://schemas.microsoft.com/office/drawing/2014/main" id="{ECD1E5D7-F67A-42E6-B44C-E866BD1C95F3}"/>
                  </a:ext>
                </a:extLst>
              </p:cNvPr>
              <p:cNvSpPr>
                <a:spLocks noChangeShapeType="1"/>
              </p:cNvSpPr>
              <p:nvPr userDrawn="1"/>
            </p:nvSpPr>
            <p:spPr bwMode="auto">
              <a:xfrm>
                <a:off x="9332913" y="763905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3403"/>
              </a:p>
            </p:txBody>
          </p:sp>
        </p:grpSp>
        <p:grpSp>
          <p:nvGrpSpPr>
            <p:cNvPr id="78" name="Group 29">
              <a:extLst>
                <a:ext uri="{FF2B5EF4-FFF2-40B4-BE49-F238E27FC236}">
                  <a16:creationId xmlns:a16="http://schemas.microsoft.com/office/drawing/2014/main" id="{CE8E0754-848A-41CC-AB61-CEFCCFD0ED73}"/>
                </a:ext>
              </a:extLst>
            </p:cNvPr>
            <p:cNvGrpSpPr>
              <a:grpSpLocks/>
            </p:cNvGrpSpPr>
            <p:nvPr userDrawn="1"/>
          </p:nvGrpSpPr>
          <p:grpSpPr bwMode="auto">
            <a:xfrm>
              <a:off x="2600254" y="2601913"/>
              <a:ext cx="9477375" cy="12801600"/>
              <a:chOff x="972" y="1819"/>
              <a:chExt cx="14926" cy="20162"/>
            </a:xfrm>
          </p:grpSpPr>
          <p:grpSp>
            <p:nvGrpSpPr>
              <p:cNvPr id="79" name="グループ化 46">
                <a:extLst>
                  <a:ext uri="{FF2B5EF4-FFF2-40B4-BE49-F238E27FC236}">
                    <a16:creationId xmlns:a16="http://schemas.microsoft.com/office/drawing/2014/main" id="{8A3B28D1-727E-4C70-9C70-B1B51448DB81}"/>
                  </a:ext>
                </a:extLst>
              </p:cNvPr>
              <p:cNvGrpSpPr>
                <a:grpSpLocks/>
              </p:cNvGrpSpPr>
              <p:nvPr/>
            </p:nvGrpSpPr>
            <p:grpSpPr bwMode="auto">
              <a:xfrm rot="-5400000">
                <a:off x="957" y="21341"/>
                <a:ext cx="651" cy="622"/>
                <a:chOff x="0" y="0"/>
                <a:chExt cx="438150" cy="432435"/>
              </a:xfrm>
            </p:grpSpPr>
            <p:sp>
              <p:nvSpPr>
                <p:cNvPr id="89" name="フリーフォーム 41">
                  <a:extLst>
                    <a:ext uri="{FF2B5EF4-FFF2-40B4-BE49-F238E27FC236}">
                      <a16:creationId xmlns:a16="http://schemas.microsoft.com/office/drawing/2014/main" id="{2EC13243-C375-4D68-B6B8-6154D1731B46}"/>
                    </a:ext>
                  </a:extLst>
                </p:cNvPr>
                <p:cNvSpPr>
                  <a:spLocks/>
                </p:cNvSpPr>
                <p:nvPr/>
              </p:nvSpPr>
              <p:spPr bwMode="auto">
                <a:xfrm>
                  <a:off x="1010" y="349"/>
                  <a:ext cx="437520" cy="328508"/>
                </a:xfrm>
                <a:custGeom>
                  <a:avLst/>
                  <a:gdLst>
                    <a:gd name="T0" fmla="*/ 499630 w 434340"/>
                    <a:gd name="T1" fmla="*/ 0 h 321945"/>
                    <a:gd name="T2" fmla="*/ 499630 w 434340"/>
                    <a:gd name="T3" fmla="*/ 471174 h 321945"/>
                    <a:gd name="T4" fmla="*/ 0 w 434340"/>
                    <a:gd name="T5" fmla="*/ 471174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sp>
              <p:nvSpPr>
                <p:cNvPr id="90" name="フリーフォーム 42">
                  <a:extLst>
                    <a:ext uri="{FF2B5EF4-FFF2-40B4-BE49-F238E27FC236}">
                      <a16:creationId xmlns:a16="http://schemas.microsoft.com/office/drawing/2014/main" id="{70FDA328-1673-4260-9A6A-74948479D846}"/>
                    </a:ext>
                  </a:extLst>
                </p:cNvPr>
                <p:cNvSpPr>
                  <a:spLocks/>
                </p:cNvSpPr>
                <p:nvPr/>
              </p:nvSpPr>
              <p:spPr bwMode="auto">
                <a:xfrm>
                  <a:off x="1010" y="349"/>
                  <a:ext cx="326457" cy="432796"/>
                </a:xfrm>
                <a:custGeom>
                  <a:avLst/>
                  <a:gdLst>
                    <a:gd name="T0" fmla="*/ 1920 w 434340"/>
                    <a:gd name="T1" fmla="*/ 0 h 321945"/>
                    <a:gd name="T2" fmla="*/ 1920 w 434340"/>
                    <a:gd name="T3" fmla="*/ 88909758 h 321945"/>
                    <a:gd name="T4" fmla="*/ 0 w 434340"/>
                    <a:gd name="T5" fmla="*/ 88909758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grpSp>
          <p:grpSp>
            <p:nvGrpSpPr>
              <p:cNvPr id="80" name="グループ化 45">
                <a:extLst>
                  <a:ext uri="{FF2B5EF4-FFF2-40B4-BE49-F238E27FC236}">
                    <a16:creationId xmlns:a16="http://schemas.microsoft.com/office/drawing/2014/main" id="{87467F42-1ADE-404B-8981-D5859DDF4084}"/>
                  </a:ext>
                </a:extLst>
              </p:cNvPr>
              <p:cNvGrpSpPr>
                <a:grpSpLocks/>
              </p:cNvGrpSpPr>
              <p:nvPr/>
            </p:nvGrpSpPr>
            <p:grpSpPr bwMode="auto">
              <a:xfrm rot="10800000">
                <a:off x="15267" y="21338"/>
                <a:ext cx="631" cy="643"/>
                <a:chOff x="0" y="0"/>
                <a:chExt cx="438150" cy="432435"/>
              </a:xfrm>
            </p:grpSpPr>
            <p:sp>
              <p:nvSpPr>
                <p:cNvPr id="87" name="フリーフォーム 43">
                  <a:extLst>
                    <a:ext uri="{FF2B5EF4-FFF2-40B4-BE49-F238E27FC236}">
                      <a16:creationId xmlns:a16="http://schemas.microsoft.com/office/drawing/2014/main" id="{2B146946-5D78-4F62-9A31-C8AD1C6F76DF}"/>
                    </a:ext>
                  </a:extLst>
                </p:cNvPr>
                <p:cNvSpPr>
                  <a:spLocks/>
                </p:cNvSpPr>
                <p:nvPr/>
              </p:nvSpPr>
              <p:spPr bwMode="auto">
                <a:xfrm>
                  <a:off x="2085" y="0"/>
                  <a:ext cx="437470" cy="327890"/>
                </a:xfrm>
                <a:custGeom>
                  <a:avLst/>
                  <a:gdLst>
                    <a:gd name="T0" fmla="*/ 498600 w 434340"/>
                    <a:gd name="T1" fmla="*/ 0 h 321945"/>
                    <a:gd name="T2" fmla="*/ 498600 w 434340"/>
                    <a:gd name="T3" fmla="*/ 455469 h 321945"/>
                    <a:gd name="T4" fmla="*/ 0 w 434340"/>
                    <a:gd name="T5" fmla="*/ 455469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sp>
              <p:nvSpPr>
                <p:cNvPr id="88" name="フリーフォーム 44">
                  <a:extLst>
                    <a:ext uri="{FF2B5EF4-FFF2-40B4-BE49-F238E27FC236}">
                      <a16:creationId xmlns:a16="http://schemas.microsoft.com/office/drawing/2014/main" id="{3F72F737-ED9E-48C8-9E70-612D177DBC7B}"/>
                    </a:ext>
                  </a:extLst>
                </p:cNvPr>
                <p:cNvSpPr>
                  <a:spLocks/>
                </p:cNvSpPr>
                <p:nvPr/>
              </p:nvSpPr>
              <p:spPr bwMode="auto">
                <a:xfrm>
                  <a:off x="2085" y="0"/>
                  <a:ext cx="326366" cy="432143"/>
                </a:xfrm>
                <a:custGeom>
                  <a:avLst/>
                  <a:gdLst>
                    <a:gd name="T0" fmla="*/ 1911 w 434340"/>
                    <a:gd name="T1" fmla="*/ 0 h 321945"/>
                    <a:gd name="T2" fmla="*/ 1911 w 434340"/>
                    <a:gd name="T3" fmla="*/ 86525660 h 321945"/>
                    <a:gd name="T4" fmla="*/ 0 w 434340"/>
                    <a:gd name="T5" fmla="*/ 86525660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grpSp>
          <p:grpSp>
            <p:nvGrpSpPr>
              <p:cNvPr id="81" name="グループ化 47">
                <a:extLst>
                  <a:ext uri="{FF2B5EF4-FFF2-40B4-BE49-F238E27FC236}">
                    <a16:creationId xmlns:a16="http://schemas.microsoft.com/office/drawing/2014/main" id="{0ACD60F2-3786-431D-B852-6F6D4B59E2FE}"/>
                  </a:ext>
                </a:extLst>
              </p:cNvPr>
              <p:cNvGrpSpPr>
                <a:grpSpLocks/>
              </p:cNvGrpSpPr>
              <p:nvPr/>
            </p:nvGrpSpPr>
            <p:grpSpPr bwMode="auto">
              <a:xfrm>
                <a:off x="993" y="1819"/>
                <a:ext cx="631" cy="642"/>
                <a:chOff x="0" y="0"/>
                <a:chExt cx="438150" cy="432435"/>
              </a:xfrm>
            </p:grpSpPr>
            <p:sp>
              <p:nvSpPr>
                <p:cNvPr id="85" name="フリーフォーム 48">
                  <a:extLst>
                    <a:ext uri="{FF2B5EF4-FFF2-40B4-BE49-F238E27FC236}">
                      <a16:creationId xmlns:a16="http://schemas.microsoft.com/office/drawing/2014/main" id="{DBC13E5E-B20C-4B47-9B0F-26B900630D66}"/>
                    </a:ext>
                  </a:extLst>
                </p:cNvPr>
                <p:cNvSpPr>
                  <a:spLocks/>
                </p:cNvSpPr>
                <p:nvPr/>
              </p:nvSpPr>
              <p:spPr bwMode="auto">
                <a:xfrm>
                  <a:off x="-692" y="0"/>
                  <a:ext cx="439205" cy="328399"/>
                </a:xfrm>
                <a:custGeom>
                  <a:avLst/>
                  <a:gdLst>
                    <a:gd name="T0" fmla="*/ 535423 w 434340"/>
                    <a:gd name="T1" fmla="*/ 0 h 321945"/>
                    <a:gd name="T2" fmla="*/ 535423 w 434340"/>
                    <a:gd name="T3" fmla="*/ 468368 h 321945"/>
                    <a:gd name="T4" fmla="*/ 0 w 434340"/>
                    <a:gd name="T5" fmla="*/ 468368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sp>
              <p:nvSpPr>
                <p:cNvPr id="86" name="フリーフォーム 49">
                  <a:extLst>
                    <a:ext uri="{FF2B5EF4-FFF2-40B4-BE49-F238E27FC236}">
                      <a16:creationId xmlns:a16="http://schemas.microsoft.com/office/drawing/2014/main" id="{1A61E481-AB7A-421D-8DB2-5F8A945F60E1}"/>
                    </a:ext>
                  </a:extLst>
                </p:cNvPr>
                <p:cNvSpPr>
                  <a:spLocks/>
                </p:cNvSpPr>
                <p:nvPr/>
              </p:nvSpPr>
              <p:spPr bwMode="auto">
                <a:xfrm>
                  <a:off x="-692" y="0"/>
                  <a:ext cx="328102" cy="432814"/>
                </a:xfrm>
                <a:custGeom>
                  <a:avLst/>
                  <a:gdLst>
                    <a:gd name="T0" fmla="*/ 2102 w 434340"/>
                    <a:gd name="T1" fmla="*/ 0 h 321945"/>
                    <a:gd name="T2" fmla="*/ 2102 w 434340"/>
                    <a:gd name="T3" fmla="*/ 88976187 h 321945"/>
                    <a:gd name="T4" fmla="*/ 0 w 434340"/>
                    <a:gd name="T5" fmla="*/ 88976187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grpSp>
          <p:grpSp>
            <p:nvGrpSpPr>
              <p:cNvPr id="82" name="グループ化 50">
                <a:extLst>
                  <a:ext uri="{FF2B5EF4-FFF2-40B4-BE49-F238E27FC236}">
                    <a16:creationId xmlns:a16="http://schemas.microsoft.com/office/drawing/2014/main" id="{1164B81E-95F0-41B8-98E4-ACB26725D70B}"/>
                  </a:ext>
                </a:extLst>
              </p:cNvPr>
              <p:cNvGrpSpPr>
                <a:grpSpLocks/>
              </p:cNvGrpSpPr>
              <p:nvPr/>
            </p:nvGrpSpPr>
            <p:grpSpPr bwMode="auto">
              <a:xfrm rot="5400000">
                <a:off x="15248" y="1834"/>
                <a:ext cx="651" cy="622"/>
                <a:chOff x="0" y="0"/>
                <a:chExt cx="438150" cy="432435"/>
              </a:xfrm>
            </p:grpSpPr>
            <p:sp>
              <p:nvSpPr>
                <p:cNvPr id="83" name="フリーフォーム 51">
                  <a:extLst>
                    <a:ext uri="{FF2B5EF4-FFF2-40B4-BE49-F238E27FC236}">
                      <a16:creationId xmlns:a16="http://schemas.microsoft.com/office/drawing/2014/main" id="{D9D5D8D8-8F1F-45FC-9E81-2A18DD403D57}"/>
                    </a:ext>
                  </a:extLst>
                </p:cNvPr>
                <p:cNvSpPr>
                  <a:spLocks/>
                </p:cNvSpPr>
                <p:nvPr/>
              </p:nvSpPr>
              <p:spPr bwMode="auto">
                <a:xfrm>
                  <a:off x="-337" y="-346"/>
                  <a:ext cx="437520" cy="328508"/>
                </a:xfrm>
                <a:custGeom>
                  <a:avLst/>
                  <a:gdLst>
                    <a:gd name="T0" fmla="*/ 499630 w 434340"/>
                    <a:gd name="T1" fmla="*/ 0 h 321945"/>
                    <a:gd name="T2" fmla="*/ 499630 w 434340"/>
                    <a:gd name="T3" fmla="*/ 471174 h 321945"/>
                    <a:gd name="T4" fmla="*/ 0 w 434340"/>
                    <a:gd name="T5" fmla="*/ 471174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sp>
              <p:nvSpPr>
                <p:cNvPr id="84" name="フリーフォーム 52">
                  <a:extLst>
                    <a:ext uri="{FF2B5EF4-FFF2-40B4-BE49-F238E27FC236}">
                      <a16:creationId xmlns:a16="http://schemas.microsoft.com/office/drawing/2014/main" id="{E180B972-F0C9-4ADF-8818-4E7EFB80757D}"/>
                    </a:ext>
                  </a:extLst>
                </p:cNvPr>
                <p:cNvSpPr>
                  <a:spLocks/>
                </p:cNvSpPr>
                <p:nvPr/>
              </p:nvSpPr>
              <p:spPr bwMode="auto">
                <a:xfrm>
                  <a:off x="-337" y="-345"/>
                  <a:ext cx="326457" cy="432796"/>
                </a:xfrm>
                <a:custGeom>
                  <a:avLst/>
                  <a:gdLst>
                    <a:gd name="T0" fmla="*/ 1920 w 434340"/>
                    <a:gd name="T1" fmla="*/ 0 h 321945"/>
                    <a:gd name="T2" fmla="*/ 1920 w 434340"/>
                    <a:gd name="T3" fmla="*/ 88909758 h 321945"/>
                    <a:gd name="T4" fmla="*/ 0 w 434340"/>
                    <a:gd name="T5" fmla="*/ 88909758 h 321945"/>
                    <a:gd name="T6" fmla="*/ 0 60000 65536"/>
                    <a:gd name="T7" fmla="*/ 0 60000 65536"/>
                    <a:gd name="T8" fmla="*/ 0 60000 65536"/>
                  </a:gdLst>
                  <a:ahLst/>
                  <a:cxnLst>
                    <a:cxn ang="T6">
                      <a:pos x="T0" y="T1"/>
                    </a:cxn>
                    <a:cxn ang="T7">
                      <a:pos x="T2" y="T3"/>
                    </a:cxn>
                    <a:cxn ang="T8">
                      <a:pos x="T4" y="T5"/>
                    </a:cxn>
                  </a:cxnLst>
                  <a:rect l="0" t="0" r="r" b="b"/>
                  <a:pathLst>
                    <a:path w="434340" h="321945">
                      <a:moveTo>
                        <a:pt x="434340" y="0"/>
                      </a:moveTo>
                      <a:lnTo>
                        <a:pt x="434340" y="321945"/>
                      </a:lnTo>
                      <a:lnTo>
                        <a:pt x="0" y="321945"/>
                      </a:ln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ja-JP" altLang="en-US"/>
                </a:p>
              </p:txBody>
            </p:sp>
          </p:grpSp>
        </p:grpSp>
      </p:grpSp>
      <p:grpSp>
        <p:nvGrpSpPr>
          <p:cNvPr id="4" name="グループ化 3">
            <a:extLst>
              <a:ext uri="{FF2B5EF4-FFF2-40B4-BE49-F238E27FC236}">
                <a16:creationId xmlns:a16="http://schemas.microsoft.com/office/drawing/2014/main" id="{EA6C59B3-2497-4B72-AA3C-387819CC61B6}"/>
              </a:ext>
            </a:extLst>
          </p:cNvPr>
          <p:cNvGrpSpPr/>
          <p:nvPr userDrawn="1"/>
        </p:nvGrpSpPr>
        <p:grpSpPr>
          <a:xfrm>
            <a:off x="542217" y="278052"/>
            <a:ext cx="12255680" cy="16625575"/>
            <a:chOff x="542217" y="278052"/>
            <a:chExt cx="12255680" cy="16625575"/>
          </a:xfrm>
        </p:grpSpPr>
        <p:grpSp>
          <p:nvGrpSpPr>
            <p:cNvPr id="2" name="グループ化 1">
              <a:extLst>
                <a:ext uri="{FF2B5EF4-FFF2-40B4-BE49-F238E27FC236}">
                  <a16:creationId xmlns:a16="http://schemas.microsoft.com/office/drawing/2014/main" id="{4A1C9309-09C2-4203-A4C8-32D639FACE34}"/>
                </a:ext>
              </a:extLst>
            </p:cNvPr>
            <p:cNvGrpSpPr/>
            <p:nvPr userDrawn="1"/>
          </p:nvGrpSpPr>
          <p:grpSpPr>
            <a:xfrm>
              <a:off x="542217" y="278052"/>
              <a:ext cx="12255680" cy="16625575"/>
              <a:chOff x="542217" y="278052"/>
              <a:chExt cx="12255680" cy="16625575"/>
            </a:xfrm>
          </p:grpSpPr>
          <p:grpSp>
            <p:nvGrpSpPr>
              <p:cNvPr id="8" name="グループ化 7">
                <a:extLst>
                  <a:ext uri="{FF2B5EF4-FFF2-40B4-BE49-F238E27FC236}">
                    <a16:creationId xmlns:a16="http://schemas.microsoft.com/office/drawing/2014/main" id="{7E658508-B1A4-4638-9DBF-98E50D9FE699}"/>
                  </a:ext>
                </a:extLst>
              </p:cNvPr>
              <p:cNvGrpSpPr/>
              <p:nvPr userDrawn="1"/>
            </p:nvGrpSpPr>
            <p:grpSpPr>
              <a:xfrm>
                <a:off x="641395" y="278052"/>
                <a:ext cx="12156502" cy="16625575"/>
                <a:chOff x="641395" y="278052"/>
                <a:chExt cx="12156502" cy="16625575"/>
              </a:xfrm>
            </p:grpSpPr>
            <p:grpSp>
              <p:nvGrpSpPr>
                <p:cNvPr id="5" name="グループ化 4">
                  <a:extLst>
                    <a:ext uri="{FF2B5EF4-FFF2-40B4-BE49-F238E27FC236}">
                      <a16:creationId xmlns:a16="http://schemas.microsoft.com/office/drawing/2014/main" id="{95E5E235-54E7-4FDF-97DF-B1B7FA6E5B4F}"/>
                    </a:ext>
                  </a:extLst>
                </p:cNvPr>
                <p:cNvGrpSpPr/>
                <p:nvPr userDrawn="1"/>
              </p:nvGrpSpPr>
              <p:grpSpPr>
                <a:xfrm>
                  <a:off x="3019698" y="3027769"/>
                  <a:ext cx="8635365" cy="11944253"/>
                  <a:chOff x="3019698" y="3027769"/>
                  <a:chExt cx="8635365" cy="11944253"/>
                </a:xfrm>
              </p:grpSpPr>
              <p:sp>
                <p:nvSpPr>
                  <p:cNvPr id="105" name="正方形/長方形 104">
                    <a:extLst>
                      <a:ext uri="{FF2B5EF4-FFF2-40B4-BE49-F238E27FC236}">
                        <a16:creationId xmlns:a16="http://schemas.microsoft.com/office/drawing/2014/main" id="{498A2CB8-2B4A-4832-B9D5-CE72633C1622}"/>
                      </a:ext>
                    </a:extLst>
                  </p:cNvPr>
                  <p:cNvSpPr/>
                  <p:nvPr userDrawn="1"/>
                </p:nvSpPr>
                <p:spPr>
                  <a:xfrm>
                    <a:off x="3019698" y="14612022"/>
                    <a:ext cx="8631701" cy="360000"/>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04" name="正方形/長方形 103">
                    <a:extLst>
                      <a:ext uri="{FF2B5EF4-FFF2-40B4-BE49-F238E27FC236}">
                        <a16:creationId xmlns:a16="http://schemas.microsoft.com/office/drawing/2014/main" id="{1A0EBEA4-07DD-4288-93FA-1486DD9BDEE6}"/>
                      </a:ext>
                    </a:extLst>
                  </p:cNvPr>
                  <p:cNvSpPr/>
                  <p:nvPr userDrawn="1"/>
                </p:nvSpPr>
                <p:spPr>
                  <a:xfrm>
                    <a:off x="11471400" y="6280944"/>
                    <a:ext cx="180000" cy="8335689"/>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03" name="正方形/長方形 102">
                    <a:extLst>
                      <a:ext uri="{FF2B5EF4-FFF2-40B4-BE49-F238E27FC236}">
                        <a16:creationId xmlns:a16="http://schemas.microsoft.com/office/drawing/2014/main" id="{D4A7F993-15D3-48A5-BE34-49817C31F55C}"/>
                      </a:ext>
                    </a:extLst>
                  </p:cNvPr>
                  <p:cNvSpPr/>
                  <p:nvPr userDrawn="1"/>
                </p:nvSpPr>
                <p:spPr>
                  <a:xfrm>
                    <a:off x="3019698" y="6280944"/>
                    <a:ext cx="180000" cy="8335689"/>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02" name="正方形/長方形 101">
                    <a:extLst>
                      <a:ext uri="{FF2B5EF4-FFF2-40B4-BE49-F238E27FC236}">
                        <a16:creationId xmlns:a16="http://schemas.microsoft.com/office/drawing/2014/main" id="{812408B8-7ACC-41E9-A8C3-774EE0399810}"/>
                      </a:ext>
                    </a:extLst>
                  </p:cNvPr>
                  <p:cNvSpPr/>
                  <p:nvPr userDrawn="1"/>
                </p:nvSpPr>
                <p:spPr>
                  <a:xfrm>
                    <a:off x="3019698" y="3027769"/>
                    <a:ext cx="8635365" cy="3251835"/>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dirty="0"/>
                  </a:p>
                </p:txBody>
              </p:sp>
            </p:grpSp>
            <p:grpSp>
              <p:nvGrpSpPr>
                <p:cNvPr id="62" name="グループ化 61">
                  <a:extLst>
                    <a:ext uri="{FF2B5EF4-FFF2-40B4-BE49-F238E27FC236}">
                      <a16:creationId xmlns:a16="http://schemas.microsoft.com/office/drawing/2014/main" id="{C23BAA19-2C93-4853-855D-01B8067520D1}"/>
                    </a:ext>
                  </a:extLst>
                </p:cNvPr>
                <p:cNvGrpSpPr/>
                <p:nvPr userDrawn="1"/>
              </p:nvGrpSpPr>
              <p:grpSpPr>
                <a:xfrm>
                  <a:off x="641395" y="278052"/>
                  <a:ext cx="12156502" cy="16625575"/>
                  <a:chOff x="179785" y="239713"/>
                  <a:chExt cx="11462675" cy="14549859"/>
                </a:xfrm>
              </p:grpSpPr>
              <p:grpSp>
                <p:nvGrpSpPr>
                  <p:cNvPr id="66" name="グループ化 65">
                    <a:extLst>
                      <a:ext uri="{FF2B5EF4-FFF2-40B4-BE49-F238E27FC236}">
                        <a16:creationId xmlns:a16="http://schemas.microsoft.com/office/drawing/2014/main" id="{1260424D-4936-4050-B72E-535154F77F73}"/>
                      </a:ext>
                    </a:extLst>
                  </p:cNvPr>
                  <p:cNvGrpSpPr/>
                  <p:nvPr userDrawn="1"/>
                </p:nvGrpSpPr>
                <p:grpSpPr>
                  <a:xfrm>
                    <a:off x="2414524" y="239713"/>
                    <a:ext cx="9227936" cy="14246366"/>
                    <a:chOff x="2414524" y="239713"/>
                    <a:chExt cx="9227936" cy="14246366"/>
                  </a:xfrm>
                </p:grpSpPr>
                <p:sp>
                  <p:nvSpPr>
                    <p:cNvPr id="68" name="下矢印 5">
                      <a:extLst>
                        <a:ext uri="{FF2B5EF4-FFF2-40B4-BE49-F238E27FC236}">
                          <a16:creationId xmlns:a16="http://schemas.microsoft.com/office/drawing/2014/main" id="{3AEEF265-E7DA-4B3E-8C85-0A7320D45C27}"/>
                        </a:ext>
                      </a:extLst>
                    </p:cNvPr>
                    <p:cNvSpPr>
                      <a:spLocks noChangeArrowheads="1"/>
                    </p:cNvSpPr>
                    <p:nvPr userDrawn="1"/>
                  </p:nvSpPr>
                  <p:spPr bwMode="auto">
                    <a:xfrm>
                      <a:off x="6673850" y="812800"/>
                      <a:ext cx="258763" cy="361950"/>
                    </a:xfrm>
                    <a:prstGeom prst="downArrow">
                      <a:avLst>
                        <a:gd name="adj1" fmla="val 50000"/>
                        <a:gd name="adj2" fmla="val 49994"/>
                      </a:avLst>
                    </a:prstGeom>
                    <a:solidFill>
                      <a:srgbClr val="FF00FF"/>
                    </a:solidFill>
                    <a:ln>
                      <a:noFill/>
                    </a:ln>
                    <a:effectLst/>
                    <a:extLst>
                      <a:ext uri="{91240B29-F687-4F45-9708-019B960494DF}">
                        <a14:hiddenLine xmlns:a14="http://schemas.microsoft.com/office/drawing/2010/main" w="635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1474788" eaLnBrk="0" hangingPunct="0">
                        <a:defRPr kumimoji="1" sz="2900">
                          <a:solidFill>
                            <a:schemeClr val="tx1"/>
                          </a:solidFill>
                          <a:latin typeface="Arial" charset="0"/>
                          <a:ea typeface="ＭＳ Ｐゴシック" charset="-128"/>
                        </a:defRPr>
                      </a:lvl1pPr>
                      <a:lvl2pPr marL="742950" indent="-285750" defTabSz="1474788" eaLnBrk="0" hangingPunct="0">
                        <a:defRPr kumimoji="1" sz="2900">
                          <a:solidFill>
                            <a:schemeClr val="tx1"/>
                          </a:solidFill>
                          <a:latin typeface="Arial" charset="0"/>
                          <a:ea typeface="ＭＳ Ｐゴシック" charset="-128"/>
                        </a:defRPr>
                      </a:lvl2pPr>
                      <a:lvl3pPr marL="1143000" indent="-228600" defTabSz="1474788" eaLnBrk="0" hangingPunct="0">
                        <a:defRPr kumimoji="1" sz="2900">
                          <a:solidFill>
                            <a:schemeClr val="tx1"/>
                          </a:solidFill>
                          <a:latin typeface="Arial" charset="0"/>
                          <a:ea typeface="ＭＳ Ｐゴシック" charset="-128"/>
                        </a:defRPr>
                      </a:lvl3pPr>
                      <a:lvl4pPr marL="1600200" indent="-228600" defTabSz="1474788" eaLnBrk="0" hangingPunct="0">
                        <a:defRPr kumimoji="1" sz="2900">
                          <a:solidFill>
                            <a:schemeClr val="tx1"/>
                          </a:solidFill>
                          <a:latin typeface="Arial" charset="0"/>
                          <a:ea typeface="ＭＳ Ｐゴシック" charset="-128"/>
                        </a:defRPr>
                      </a:lvl4pPr>
                      <a:lvl5pPr marL="2057400" indent="-228600" defTabSz="1474788" eaLnBrk="0" hangingPunct="0">
                        <a:defRPr kumimoji="1" sz="2900">
                          <a:solidFill>
                            <a:schemeClr val="tx1"/>
                          </a:solidFill>
                          <a:latin typeface="Arial" charset="0"/>
                          <a:ea typeface="ＭＳ Ｐゴシック" charset="-128"/>
                        </a:defRPr>
                      </a:lvl5pPr>
                      <a:lvl6pPr marL="2514600" indent="-228600" defTabSz="1474788"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defTabSz="1474788"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defTabSz="1474788"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defTabSz="1474788" eaLnBrk="0" fontAlgn="base" hangingPunct="0">
                        <a:spcBef>
                          <a:spcPct val="0"/>
                        </a:spcBef>
                        <a:spcAft>
                          <a:spcPct val="0"/>
                        </a:spcAft>
                        <a:defRPr kumimoji="1" sz="2900">
                          <a:solidFill>
                            <a:schemeClr val="tx1"/>
                          </a:solidFill>
                          <a:latin typeface="Arial" charset="0"/>
                          <a:ea typeface="ＭＳ Ｐゴシック" charset="-128"/>
                        </a:defRPr>
                      </a:lvl9pPr>
                    </a:lstStyle>
                    <a:p>
                      <a:pPr algn="ctr" eaLnBrk="1" hangingPunct="1">
                        <a:defRPr/>
                      </a:pPr>
                      <a:endParaRPr lang="ja-JP" altLang="en-US" sz="3075"/>
                    </a:p>
                  </p:txBody>
                </p:sp>
                <p:sp>
                  <p:nvSpPr>
                    <p:cNvPr id="69" name="テキスト ボックス 23">
                      <a:extLst>
                        <a:ext uri="{FF2B5EF4-FFF2-40B4-BE49-F238E27FC236}">
                          <a16:creationId xmlns:a16="http://schemas.microsoft.com/office/drawing/2014/main" id="{D6C03A1B-F3FE-41D8-A134-99868CD85968}"/>
                        </a:ext>
                      </a:extLst>
                    </p:cNvPr>
                    <p:cNvSpPr txBox="1">
                      <a:spLocks noChangeArrowheads="1"/>
                    </p:cNvSpPr>
                    <p:nvPr userDrawn="1"/>
                  </p:nvSpPr>
                  <p:spPr bwMode="auto">
                    <a:xfrm>
                      <a:off x="4225660" y="239713"/>
                      <a:ext cx="7416800" cy="595040"/>
                    </a:xfrm>
                    <a:prstGeom prst="rect">
                      <a:avLst/>
                    </a:prstGeom>
                    <a:solidFill>
                      <a:schemeClr val="bg1"/>
                    </a:solidFill>
                    <a:ln w="9525">
                      <a:solidFill>
                        <a:srgbClr val="FF00FF"/>
                      </a:solidFill>
                      <a:miter lim="800000"/>
                      <a:headEnd/>
                      <a:tailEnd/>
                    </a:ln>
                  </p:spPr>
                  <p:txBody>
                    <a:bodyPr>
                      <a:spAutoFit/>
                    </a:bodyPr>
                    <a:lstStyle>
                      <a:lvl1pPr algn="ctr" eaLnBrk="0" hangingPunct="0">
                        <a:defRPr kumimoji="1" sz="2900">
                          <a:solidFill>
                            <a:schemeClr val="tx1"/>
                          </a:solidFill>
                          <a:latin typeface="Arial" charset="0"/>
                          <a:ea typeface="ＭＳ Ｐゴシック" charset="-128"/>
                        </a:defRPr>
                      </a:lvl1pPr>
                      <a:lvl2pPr marL="742950" indent="-285750" algn="ctr" eaLnBrk="0" hangingPunct="0">
                        <a:defRPr kumimoji="1" sz="2900">
                          <a:solidFill>
                            <a:schemeClr val="tx1"/>
                          </a:solidFill>
                          <a:latin typeface="Arial" charset="0"/>
                          <a:ea typeface="ＭＳ Ｐゴシック" charset="-128"/>
                        </a:defRPr>
                      </a:lvl2pPr>
                      <a:lvl3pPr marL="1143000" indent="-228600" algn="ctr" eaLnBrk="0" hangingPunct="0">
                        <a:defRPr kumimoji="1" sz="2900">
                          <a:solidFill>
                            <a:schemeClr val="tx1"/>
                          </a:solidFill>
                          <a:latin typeface="Arial" charset="0"/>
                          <a:ea typeface="ＭＳ Ｐゴシック" charset="-128"/>
                        </a:defRPr>
                      </a:lvl3pPr>
                      <a:lvl4pPr marL="1600200" indent="-228600" algn="ctr" eaLnBrk="0" hangingPunct="0">
                        <a:defRPr kumimoji="1" sz="2900">
                          <a:solidFill>
                            <a:schemeClr val="tx1"/>
                          </a:solidFill>
                          <a:latin typeface="Arial" charset="0"/>
                          <a:ea typeface="ＭＳ Ｐゴシック" charset="-128"/>
                        </a:defRPr>
                      </a:lvl4pPr>
                      <a:lvl5pPr marL="2057400" indent="-228600" algn="ctr" eaLnBrk="0" hangingPunct="0">
                        <a:defRPr kumimoji="1" sz="29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kumimoji="1" sz="2900">
                          <a:solidFill>
                            <a:schemeClr val="tx1"/>
                          </a:solidFill>
                          <a:latin typeface="Arial" charset="0"/>
                          <a:ea typeface="ＭＳ Ｐゴシック" charset="-128"/>
                        </a:defRPr>
                      </a:lvl9pPr>
                    </a:lstStyle>
                    <a:p>
                      <a:pPr algn="l" eaLnBrk="1" hangingPunct="1">
                        <a:defRPr/>
                      </a:pPr>
                      <a:r>
                        <a:rPr lang="ja-JP" altLang="en-US" sz="1909" dirty="0"/>
                        <a:t>デザインが完成しましたら、スライドマスターを表示させ、</a:t>
                      </a:r>
                      <a:endParaRPr lang="en-US" altLang="ja-JP" sz="1909" dirty="0"/>
                    </a:p>
                    <a:p>
                      <a:pPr algn="l" eaLnBrk="1" hangingPunct="1">
                        <a:defRPr/>
                      </a:pPr>
                      <a:r>
                        <a:rPr lang="ja-JP" altLang="en-US" sz="1909" dirty="0"/>
                        <a:t>このコメントを含む</a:t>
                      </a:r>
                      <a:r>
                        <a:rPr lang="en-US" altLang="ja-JP" sz="1909" dirty="0"/>
                        <a:t>【</a:t>
                      </a:r>
                      <a:r>
                        <a:rPr lang="ja-JP" altLang="en-US" sz="1909" dirty="0"/>
                        <a:t>グループ</a:t>
                      </a:r>
                      <a:r>
                        <a:rPr lang="en-US" altLang="ja-JP" sz="1909" dirty="0"/>
                        <a:t>】</a:t>
                      </a:r>
                      <a:r>
                        <a:rPr lang="ja-JP" altLang="en-US" sz="1909" dirty="0"/>
                        <a:t>を全て削除してからＰＤＦ化をお願いします。</a:t>
                      </a:r>
                    </a:p>
                  </p:txBody>
                </p:sp>
                <p:sp>
                  <p:nvSpPr>
                    <p:cNvPr id="70" name="Text Box 61">
                      <a:extLst>
                        <a:ext uri="{FF2B5EF4-FFF2-40B4-BE49-F238E27FC236}">
                          <a16:creationId xmlns:a16="http://schemas.microsoft.com/office/drawing/2014/main" id="{C2D04AAE-5A70-4A7F-A5EE-1223756E2F91}"/>
                        </a:ext>
                      </a:extLst>
                    </p:cNvPr>
                    <p:cNvSpPr txBox="1">
                      <a:spLocks noChangeArrowheads="1"/>
                    </p:cNvSpPr>
                    <p:nvPr userDrawn="1"/>
                  </p:nvSpPr>
                  <p:spPr bwMode="auto">
                    <a:xfrm>
                      <a:off x="4217342" y="13724079"/>
                      <a:ext cx="2971800" cy="762000"/>
                    </a:xfrm>
                    <a:prstGeom prst="rect">
                      <a:avLst/>
                    </a:prstGeom>
                    <a:solidFill>
                      <a:srgbClr val="FFFFFF"/>
                    </a:solidFill>
                    <a:ln w="9525" cap="rnd" algn="ctr">
                      <a:solidFill>
                        <a:srgbClr val="FF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nchor="ct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spcBef>
                          <a:spcPts val="424"/>
                        </a:spcBef>
                        <a:defRPr/>
                      </a:pPr>
                      <a:r>
                        <a:rPr lang="ja-JP" altLang="en-US" sz="1485" dirty="0"/>
                        <a:t>　この</a:t>
                      </a:r>
                      <a:r>
                        <a:rPr lang="ja-JP" altLang="en-US" sz="1485" dirty="0">
                          <a:solidFill>
                            <a:srgbClr val="FF0000"/>
                          </a:solidFill>
                        </a:rPr>
                        <a:t>赤線</a:t>
                      </a:r>
                      <a:r>
                        <a:rPr lang="ja-JP" altLang="en-US" sz="1485" dirty="0"/>
                        <a:t>が、断ち切り線です。</a:t>
                      </a:r>
                      <a:endParaRPr lang="en-US" altLang="ja-JP" sz="1485" dirty="0"/>
                    </a:p>
                    <a:p>
                      <a:pPr algn="just">
                        <a:defRPr/>
                      </a:pPr>
                      <a:r>
                        <a:rPr lang="ja-JP" altLang="en-US" sz="1485" dirty="0"/>
                        <a:t>　この線にて断裁し、実際の仕上がり</a:t>
                      </a:r>
                      <a:endParaRPr lang="en-US" altLang="ja-JP" sz="1485" dirty="0"/>
                    </a:p>
                    <a:p>
                      <a:pPr algn="just">
                        <a:defRPr/>
                      </a:pPr>
                      <a:r>
                        <a:rPr lang="ja-JP" altLang="en-US" sz="1485" dirty="0"/>
                        <a:t>　サイズとなります。</a:t>
                      </a:r>
                    </a:p>
                  </p:txBody>
                </p:sp>
                <p:sp>
                  <p:nvSpPr>
                    <p:cNvPr id="71" name="Text Box 63">
                      <a:extLst>
                        <a:ext uri="{FF2B5EF4-FFF2-40B4-BE49-F238E27FC236}">
                          <a16:creationId xmlns:a16="http://schemas.microsoft.com/office/drawing/2014/main" id="{8597B207-CED7-4F02-AFF6-A9CEF867B5E7}"/>
                        </a:ext>
                      </a:extLst>
                    </p:cNvPr>
                    <p:cNvSpPr txBox="1">
                      <a:spLocks noChangeArrowheads="1"/>
                    </p:cNvSpPr>
                    <p:nvPr userDrawn="1"/>
                  </p:nvSpPr>
                  <p:spPr bwMode="auto">
                    <a:xfrm>
                      <a:off x="8247374" y="13472495"/>
                      <a:ext cx="2971800" cy="949325"/>
                    </a:xfrm>
                    <a:prstGeom prst="rect">
                      <a:avLst/>
                    </a:prstGeom>
                    <a:solidFill>
                      <a:srgbClr val="FFFFFF"/>
                    </a:solidFill>
                    <a:ln w="9525" cap="rnd" algn="ctr">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nchor="ct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just">
                        <a:defRPr/>
                      </a:pPr>
                      <a:r>
                        <a:rPr lang="ja-JP" altLang="en-US" sz="1485" dirty="0"/>
                        <a:t>　この</a:t>
                      </a:r>
                      <a:r>
                        <a:rPr lang="ja-JP" altLang="en-US" sz="1485" dirty="0">
                          <a:solidFill>
                            <a:srgbClr val="0070C0"/>
                          </a:solidFill>
                        </a:rPr>
                        <a:t>青線</a:t>
                      </a:r>
                      <a:r>
                        <a:rPr lang="ja-JP" altLang="en-US" sz="1485" dirty="0"/>
                        <a:t>内に、デザイン・文字等を</a:t>
                      </a:r>
                      <a:endParaRPr lang="en-US" altLang="ja-JP" sz="1485" dirty="0"/>
                    </a:p>
                    <a:p>
                      <a:pPr algn="just">
                        <a:defRPr/>
                      </a:pPr>
                      <a:r>
                        <a:rPr lang="ja-JP" altLang="en-US" sz="1485" dirty="0"/>
                        <a:t>　配置してください。</a:t>
                      </a:r>
                      <a:endParaRPr lang="en-US" altLang="ja-JP" sz="1485" dirty="0"/>
                    </a:p>
                    <a:p>
                      <a:pPr algn="just">
                        <a:defRPr/>
                      </a:pPr>
                      <a:r>
                        <a:rPr lang="ja-JP" altLang="en-US" sz="1485" dirty="0"/>
                        <a:t>　フチなし印刷はできません。</a:t>
                      </a:r>
                    </a:p>
                  </p:txBody>
                </p:sp>
                <p:sp>
                  <p:nvSpPr>
                    <p:cNvPr id="72" name="Text Box 102">
                      <a:extLst>
                        <a:ext uri="{FF2B5EF4-FFF2-40B4-BE49-F238E27FC236}">
                          <a16:creationId xmlns:a16="http://schemas.microsoft.com/office/drawing/2014/main" id="{FDAF65EF-DAF2-49B1-BCD7-384D220E6BF5}"/>
                        </a:ext>
                      </a:extLst>
                    </p:cNvPr>
                    <p:cNvSpPr txBox="1">
                      <a:spLocks noChangeArrowheads="1"/>
                    </p:cNvSpPr>
                    <p:nvPr userDrawn="1"/>
                  </p:nvSpPr>
                  <p:spPr bwMode="auto">
                    <a:xfrm>
                      <a:off x="4291013" y="1296988"/>
                      <a:ext cx="5038725" cy="723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ctr">
                        <a:spcBef>
                          <a:spcPct val="50000"/>
                        </a:spcBef>
                        <a:defRPr/>
                      </a:pPr>
                      <a:r>
                        <a:rPr lang="ja-JP" altLang="en-US" sz="1909" dirty="0">
                          <a:ea typeface="ＭＳ ゴシック" pitchFamily="49" charset="-128"/>
                        </a:rPr>
                        <a:t>角</a:t>
                      </a:r>
                      <a:r>
                        <a:rPr lang="en-US" altLang="ja-JP" sz="1909" dirty="0">
                          <a:ea typeface="ＭＳ ゴシック" pitchFamily="49" charset="-128"/>
                        </a:rPr>
                        <a:t>2</a:t>
                      </a:r>
                      <a:r>
                        <a:rPr lang="ja-JP" altLang="en-US" sz="1909" dirty="0">
                          <a:ea typeface="ＭＳ ゴシック" pitchFamily="49" charset="-128"/>
                        </a:rPr>
                        <a:t>封筒　印刷用テンプレート</a:t>
                      </a:r>
                      <a:endParaRPr lang="en-US" altLang="ja-JP" sz="1909" dirty="0">
                        <a:ea typeface="ＭＳ ゴシック" pitchFamily="49" charset="-128"/>
                      </a:endParaRPr>
                    </a:p>
                    <a:p>
                      <a:pPr algn="ctr">
                        <a:spcBef>
                          <a:spcPct val="50000"/>
                        </a:spcBef>
                        <a:defRPr/>
                      </a:pPr>
                      <a:r>
                        <a:rPr lang="ja-JP" altLang="en-US" sz="1909" dirty="0">
                          <a:ea typeface="ＭＳ ゴシック" pitchFamily="49" charset="-128"/>
                        </a:rPr>
                        <a:t>　</a:t>
                      </a:r>
                      <a:r>
                        <a:rPr lang="en-US" altLang="ja-JP" sz="1909" dirty="0">
                          <a:ea typeface="ＭＳ ゴシック" pitchFamily="49" charset="-128"/>
                        </a:rPr>
                        <a:t>【</a:t>
                      </a:r>
                      <a:r>
                        <a:rPr lang="ja-JP" altLang="en-US" sz="1909" dirty="0">
                          <a:ea typeface="ＭＳ ゴシック" pitchFamily="49" charset="-128"/>
                        </a:rPr>
                        <a:t>宛名面</a:t>
                      </a:r>
                      <a:r>
                        <a:rPr lang="en-US" altLang="ja-JP" sz="1909" dirty="0">
                          <a:ea typeface="ＭＳ ゴシック" pitchFamily="49" charset="-128"/>
                        </a:rPr>
                        <a:t>】</a:t>
                      </a:r>
                      <a:endParaRPr lang="ja-JP" altLang="en-US" sz="1909" dirty="0">
                        <a:ea typeface="ＭＳ ゴシック" pitchFamily="49" charset="-128"/>
                      </a:endParaRPr>
                    </a:p>
                  </p:txBody>
                </p:sp>
                <p:cxnSp>
                  <p:nvCxnSpPr>
                    <p:cNvPr id="73" name="直線矢印コネクタ 8">
                      <a:extLst>
                        <a:ext uri="{FF2B5EF4-FFF2-40B4-BE49-F238E27FC236}">
                          <a16:creationId xmlns:a16="http://schemas.microsoft.com/office/drawing/2014/main" id="{EA0910F3-9BA0-40CC-BCF9-C4DB7001758F}"/>
                        </a:ext>
                      </a:extLst>
                    </p:cNvPr>
                    <p:cNvCxnSpPr>
                      <a:cxnSpLocks noChangeShapeType="1"/>
                    </p:cNvCxnSpPr>
                    <p:nvPr userDrawn="1"/>
                  </p:nvCxnSpPr>
                  <p:spPr bwMode="auto">
                    <a:xfrm flipV="1">
                      <a:off x="9173599" y="12788111"/>
                      <a:ext cx="0" cy="684384"/>
                    </a:xfrm>
                    <a:prstGeom prst="straightConnector1">
                      <a:avLst/>
                    </a:prstGeom>
                    <a:noFill/>
                    <a:ln w="6350" algn="ctr">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直線矢印コネクタ 10">
                      <a:extLst>
                        <a:ext uri="{FF2B5EF4-FFF2-40B4-BE49-F238E27FC236}">
                          <a16:creationId xmlns:a16="http://schemas.microsoft.com/office/drawing/2014/main" id="{0FD49FDE-D66C-47CE-8D94-5DCC3A24428E}"/>
                        </a:ext>
                      </a:extLst>
                    </p:cNvPr>
                    <p:cNvCxnSpPr>
                      <a:cxnSpLocks noChangeShapeType="1"/>
                    </p:cNvCxnSpPr>
                    <p:nvPr userDrawn="1"/>
                  </p:nvCxnSpPr>
                  <p:spPr bwMode="auto">
                    <a:xfrm flipV="1">
                      <a:off x="5284614" y="13103200"/>
                      <a:ext cx="0" cy="620880"/>
                    </a:xfrm>
                    <a:prstGeom prst="straightConnector1">
                      <a:avLst/>
                    </a:prstGeom>
                    <a:noFill/>
                    <a:ln w="635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5" name="グループ化 3">
                      <a:extLst>
                        <a:ext uri="{FF2B5EF4-FFF2-40B4-BE49-F238E27FC236}">
                          <a16:creationId xmlns:a16="http://schemas.microsoft.com/office/drawing/2014/main" id="{EB0B956F-BACE-4C85-933E-C75BD2D8F8C9}"/>
                        </a:ext>
                      </a:extLst>
                    </p:cNvPr>
                    <p:cNvGrpSpPr>
                      <a:grpSpLocks/>
                    </p:cNvGrpSpPr>
                    <p:nvPr userDrawn="1"/>
                  </p:nvGrpSpPr>
                  <p:grpSpPr bwMode="auto">
                    <a:xfrm>
                      <a:off x="2414524" y="2634320"/>
                      <a:ext cx="8146876" cy="10459784"/>
                      <a:chOff x="950514" y="3210258"/>
                      <a:chExt cx="8147226" cy="10459469"/>
                    </a:xfrm>
                  </p:grpSpPr>
                  <p:sp>
                    <p:nvSpPr>
                      <p:cNvPr id="76" name="Rectangle 9">
                        <a:extLst>
                          <a:ext uri="{FF2B5EF4-FFF2-40B4-BE49-F238E27FC236}">
                            <a16:creationId xmlns:a16="http://schemas.microsoft.com/office/drawing/2014/main" id="{AC34D17D-B3F1-42DC-A5A7-79BFB0D12400}"/>
                          </a:ext>
                        </a:extLst>
                      </p:cNvPr>
                      <p:cNvSpPr>
                        <a:spLocks noChangeArrowheads="1"/>
                      </p:cNvSpPr>
                      <p:nvPr userDrawn="1"/>
                    </p:nvSpPr>
                    <p:spPr bwMode="auto">
                      <a:xfrm>
                        <a:off x="1120248" y="6063935"/>
                        <a:ext cx="7807758" cy="7291734"/>
                      </a:xfrm>
                      <a:prstGeom prst="rect">
                        <a:avLst/>
                      </a:prstGeom>
                      <a:noFill/>
                      <a:ln w="6350" cap="rnd">
                        <a:solidFill>
                          <a:srgbClr val="00B0F0"/>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900">
                            <a:solidFill>
                              <a:schemeClr val="tx1"/>
                            </a:solidFill>
                            <a:latin typeface="Arial" charset="0"/>
                            <a:ea typeface="ＭＳ Ｐゴシック" charset="-128"/>
                          </a:defRPr>
                        </a:lvl1pPr>
                        <a:lvl2pPr marL="742950" indent="-285750" eaLnBrk="0" hangingPunct="0">
                          <a:defRPr kumimoji="1" sz="2900">
                            <a:solidFill>
                              <a:schemeClr val="tx1"/>
                            </a:solidFill>
                            <a:latin typeface="Arial" charset="0"/>
                            <a:ea typeface="ＭＳ Ｐゴシック" charset="-128"/>
                          </a:defRPr>
                        </a:lvl2pPr>
                        <a:lvl3pPr marL="1143000" indent="-228600" eaLnBrk="0" hangingPunct="0">
                          <a:defRPr kumimoji="1" sz="2900">
                            <a:solidFill>
                              <a:schemeClr val="tx1"/>
                            </a:solidFill>
                            <a:latin typeface="Arial" charset="0"/>
                            <a:ea typeface="ＭＳ Ｐゴシック" charset="-128"/>
                          </a:defRPr>
                        </a:lvl3pPr>
                        <a:lvl4pPr marL="1600200" indent="-228600" eaLnBrk="0" hangingPunct="0">
                          <a:defRPr kumimoji="1" sz="2900">
                            <a:solidFill>
                              <a:schemeClr val="tx1"/>
                            </a:solidFill>
                            <a:latin typeface="Arial" charset="0"/>
                            <a:ea typeface="ＭＳ Ｐゴシック" charset="-128"/>
                          </a:defRPr>
                        </a:lvl4pPr>
                        <a:lvl5pPr marL="2057400" indent="-228600" eaLnBrk="0" hangingPunct="0">
                          <a:defRPr kumimoji="1" sz="29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900">
                            <a:solidFill>
                              <a:schemeClr val="tx1"/>
                            </a:solidFill>
                            <a:latin typeface="Arial" charset="0"/>
                            <a:ea typeface="ＭＳ Ｐゴシック" charset="-128"/>
                          </a:defRPr>
                        </a:lvl9pPr>
                      </a:lstStyle>
                      <a:p>
                        <a:pPr algn="ctr" eaLnBrk="1" hangingPunct="1">
                          <a:defRPr/>
                        </a:pPr>
                        <a:endParaRPr lang="ja-JP" altLang="en-US" sz="3075" dirty="0"/>
                      </a:p>
                    </p:txBody>
                  </p:sp>
                  <p:sp>
                    <p:nvSpPr>
                      <p:cNvPr id="77" name="Rectangle 10">
                        <a:extLst>
                          <a:ext uri="{FF2B5EF4-FFF2-40B4-BE49-F238E27FC236}">
                            <a16:creationId xmlns:a16="http://schemas.microsoft.com/office/drawing/2014/main" id="{BC64D9E1-1C26-4ACC-8B1C-5FEE30E17906}"/>
                          </a:ext>
                        </a:extLst>
                      </p:cNvPr>
                      <p:cNvSpPr>
                        <a:spLocks noChangeArrowheads="1"/>
                      </p:cNvSpPr>
                      <p:nvPr userDrawn="1"/>
                    </p:nvSpPr>
                    <p:spPr bwMode="auto">
                      <a:xfrm>
                        <a:off x="950514" y="3210258"/>
                        <a:ext cx="8147226" cy="10459469"/>
                      </a:xfrm>
                      <a:prstGeom prst="rect">
                        <a:avLst/>
                      </a:prstGeom>
                      <a:noFill/>
                      <a:ln w="6350">
                        <a:solidFill>
                          <a:srgbClr val="FF0000"/>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900">
                            <a:solidFill>
                              <a:schemeClr val="tx1"/>
                            </a:solidFill>
                            <a:latin typeface="Arial" charset="0"/>
                            <a:ea typeface="ＭＳ Ｐゴシック" charset="-128"/>
                          </a:defRPr>
                        </a:lvl1pPr>
                        <a:lvl2pPr marL="742950" indent="-285750" eaLnBrk="0" hangingPunct="0">
                          <a:defRPr kumimoji="1" sz="2900">
                            <a:solidFill>
                              <a:schemeClr val="tx1"/>
                            </a:solidFill>
                            <a:latin typeface="Arial" charset="0"/>
                            <a:ea typeface="ＭＳ Ｐゴシック" charset="-128"/>
                          </a:defRPr>
                        </a:lvl2pPr>
                        <a:lvl3pPr marL="1143000" indent="-228600" eaLnBrk="0" hangingPunct="0">
                          <a:defRPr kumimoji="1" sz="2900">
                            <a:solidFill>
                              <a:schemeClr val="tx1"/>
                            </a:solidFill>
                            <a:latin typeface="Arial" charset="0"/>
                            <a:ea typeface="ＭＳ Ｐゴシック" charset="-128"/>
                          </a:defRPr>
                        </a:lvl3pPr>
                        <a:lvl4pPr marL="1600200" indent="-228600" eaLnBrk="0" hangingPunct="0">
                          <a:defRPr kumimoji="1" sz="2900">
                            <a:solidFill>
                              <a:schemeClr val="tx1"/>
                            </a:solidFill>
                            <a:latin typeface="Arial" charset="0"/>
                            <a:ea typeface="ＭＳ Ｐゴシック" charset="-128"/>
                          </a:defRPr>
                        </a:lvl4pPr>
                        <a:lvl5pPr marL="2057400" indent="-228600" eaLnBrk="0" hangingPunct="0">
                          <a:defRPr kumimoji="1" sz="29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900">
                            <a:solidFill>
                              <a:schemeClr val="tx1"/>
                            </a:solidFill>
                            <a:latin typeface="Arial" charset="0"/>
                            <a:ea typeface="ＭＳ Ｐゴシック" charset="-128"/>
                          </a:defRPr>
                        </a:lvl9pPr>
                      </a:lstStyle>
                      <a:p>
                        <a:pPr algn="ctr" eaLnBrk="1" hangingPunct="1">
                          <a:defRPr/>
                        </a:pPr>
                        <a:endParaRPr lang="ja-JP" altLang="en-US" sz="3075"/>
                      </a:p>
                    </p:txBody>
                  </p:sp>
                </p:grpSp>
              </p:grpSp>
              <p:sp>
                <p:nvSpPr>
                  <p:cNvPr id="67" name="テキスト ボックス 66">
                    <a:extLst>
                      <a:ext uri="{FF2B5EF4-FFF2-40B4-BE49-F238E27FC236}">
                        <a16:creationId xmlns:a16="http://schemas.microsoft.com/office/drawing/2014/main" id="{44DE3A27-EF6E-4086-9BA7-D11FF6CAD0CC}"/>
                      </a:ext>
                    </a:extLst>
                  </p:cNvPr>
                  <p:cNvSpPr txBox="1"/>
                  <p:nvPr userDrawn="1"/>
                </p:nvSpPr>
                <p:spPr>
                  <a:xfrm>
                    <a:off x="179785" y="14008793"/>
                    <a:ext cx="4032448" cy="780779"/>
                  </a:xfrm>
                  <a:prstGeom prst="rect">
                    <a:avLst/>
                  </a:prstGeom>
                  <a:noFill/>
                </p:spPr>
                <p:txBody>
                  <a:bodyPr wrap="square" rtlCol="0">
                    <a:spAutoFit/>
                  </a:bodyPr>
                  <a:lstStyle/>
                  <a:p>
                    <a:pPr>
                      <a:lnSpc>
                        <a:spcPct val="150000"/>
                      </a:lnSpc>
                      <a:spcBef>
                        <a:spcPts val="636"/>
                      </a:spcBef>
                    </a:pPr>
                    <a:r>
                      <a:rPr lang="en-US" altLang="ja-JP" sz="1485" dirty="0">
                        <a:solidFill>
                          <a:srgbClr val="0070C0"/>
                        </a:solidFill>
                        <a:latin typeface="メイリオ" panose="020B0604030504040204" pitchFamily="50" charset="-128"/>
                        <a:ea typeface="メイリオ" panose="020B0604030504040204" pitchFamily="50" charset="-128"/>
                      </a:rPr>
                      <a:t>※※Mac</a:t>
                    </a:r>
                    <a:r>
                      <a:rPr lang="ja-JP" altLang="en-US" sz="1485" dirty="0" err="1">
                        <a:solidFill>
                          <a:srgbClr val="0070C0"/>
                        </a:solidFill>
                        <a:latin typeface="メイリオ" panose="020B0604030504040204" pitchFamily="50" charset="-128"/>
                        <a:ea typeface="メイリオ" panose="020B0604030504040204" pitchFamily="50" charset="-128"/>
                      </a:rPr>
                      <a:t>での</a:t>
                    </a:r>
                    <a:r>
                      <a:rPr lang="ja-JP" altLang="en-US" sz="1485" dirty="0">
                        <a:solidFill>
                          <a:srgbClr val="0070C0"/>
                        </a:solidFill>
                        <a:latin typeface="メイリオ" panose="020B0604030504040204" pitchFamily="50" charset="-128"/>
                        <a:ea typeface="メイリオ" panose="020B0604030504040204" pitchFamily="50" charset="-128"/>
                      </a:rPr>
                      <a:t>操作確認はしておりません。</a:t>
                    </a:r>
                    <a:endParaRPr lang="en-US" altLang="ja-JP" sz="1485" dirty="0">
                      <a:solidFill>
                        <a:srgbClr val="0070C0"/>
                      </a:solidFill>
                      <a:latin typeface="メイリオ" panose="020B0604030504040204" pitchFamily="50" charset="-128"/>
                      <a:ea typeface="メイリオ" panose="020B0604030504040204" pitchFamily="50" charset="-128"/>
                    </a:endParaRPr>
                  </a:p>
                  <a:p>
                    <a:r>
                      <a:rPr lang="en-US" altLang="ja-JP" sz="1485" dirty="0">
                        <a:solidFill>
                          <a:srgbClr val="0070C0"/>
                        </a:solidFill>
                        <a:latin typeface="メイリオ" panose="020B0604030504040204" pitchFamily="50" charset="-128"/>
                        <a:ea typeface="メイリオ" panose="020B0604030504040204" pitchFamily="50" charset="-128"/>
                      </a:rPr>
                      <a:t>※※PC</a:t>
                    </a:r>
                    <a:r>
                      <a:rPr lang="ja-JP" altLang="en-US" sz="1485" dirty="0">
                        <a:solidFill>
                          <a:srgbClr val="0070C0"/>
                        </a:solidFill>
                        <a:latin typeface="メイリオ" panose="020B0604030504040204" pitchFamily="50" charset="-128"/>
                        <a:ea typeface="メイリオ" panose="020B0604030504040204" pitchFamily="50" charset="-128"/>
                      </a:rPr>
                      <a:t>環境によって正しく表示しない場合が</a:t>
                    </a:r>
                    <a:endParaRPr lang="en-US" altLang="ja-JP" sz="1485" dirty="0">
                      <a:solidFill>
                        <a:srgbClr val="0070C0"/>
                      </a:solidFill>
                      <a:latin typeface="メイリオ" panose="020B0604030504040204" pitchFamily="50" charset="-128"/>
                      <a:ea typeface="メイリオ" panose="020B0604030504040204" pitchFamily="50" charset="-128"/>
                    </a:endParaRPr>
                  </a:p>
                  <a:p>
                    <a:r>
                      <a:rPr lang="ja-JP" altLang="en-US" sz="1485" dirty="0">
                        <a:solidFill>
                          <a:srgbClr val="0070C0"/>
                        </a:solidFill>
                        <a:latin typeface="メイリオ" panose="020B0604030504040204" pitchFamily="50" charset="-128"/>
                        <a:ea typeface="メイリオ" panose="020B0604030504040204" pitchFamily="50" charset="-128"/>
                      </a:rPr>
                      <a:t>　　ございますが、保証はできかねます。</a:t>
                    </a:r>
                    <a:endParaRPr kumimoji="1" lang="ja-JP" altLang="en-US" sz="1485" dirty="0">
                      <a:solidFill>
                        <a:srgbClr val="0070C0"/>
                      </a:solidFill>
                      <a:latin typeface="メイリオ" panose="020B0604030504040204" pitchFamily="50" charset="-128"/>
                      <a:ea typeface="メイリオ" panose="020B0604030504040204" pitchFamily="50" charset="-128"/>
                    </a:endParaRPr>
                  </a:p>
                </p:txBody>
              </p:sp>
            </p:grpSp>
            <p:grpSp>
              <p:nvGrpSpPr>
                <p:cNvPr id="7" name="グループ化 6">
                  <a:extLst>
                    <a:ext uri="{FF2B5EF4-FFF2-40B4-BE49-F238E27FC236}">
                      <a16:creationId xmlns:a16="http://schemas.microsoft.com/office/drawing/2014/main" id="{5498A0AD-D06C-48CC-B18D-974A6354E767}"/>
                    </a:ext>
                  </a:extLst>
                </p:cNvPr>
                <p:cNvGrpSpPr/>
                <p:nvPr userDrawn="1"/>
              </p:nvGrpSpPr>
              <p:grpSpPr>
                <a:xfrm>
                  <a:off x="2312402" y="4895553"/>
                  <a:ext cx="3051810" cy="735330"/>
                  <a:chOff x="2312402" y="4895553"/>
                  <a:chExt cx="3051810" cy="735330"/>
                </a:xfrm>
              </p:grpSpPr>
              <p:sp>
                <p:nvSpPr>
                  <p:cNvPr id="98" name="Text Box 103">
                    <a:extLst>
                      <a:ext uri="{FF2B5EF4-FFF2-40B4-BE49-F238E27FC236}">
                        <a16:creationId xmlns:a16="http://schemas.microsoft.com/office/drawing/2014/main" id="{5D69762F-909A-4464-A0FE-824A2F6091DC}"/>
                      </a:ext>
                    </a:extLst>
                  </p:cNvPr>
                  <p:cNvSpPr txBox="1">
                    <a:spLocks noChangeArrowheads="1"/>
                  </p:cNvSpPr>
                  <p:nvPr userDrawn="1"/>
                </p:nvSpPr>
                <p:spPr bwMode="auto">
                  <a:xfrm>
                    <a:off x="3322052" y="4895553"/>
                    <a:ext cx="204216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lnSpc>
                        <a:spcPts val="1300"/>
                      </a:lnSpc>
                    </a:pPr>
                    <a:r>
                      <a:rPr lang="ja-JP" sz="1000" kern="100" dirty="0">
                        <a:effectLst/>
                        <a:latin typeface="Century" panose="02040604050505020304" pitchFamily="18" charset="0"/>
                        <a:ea typeface="ＭＳ Ｐ明朝" panose="02020600040205080304" pitchFamily="18" charset="-128"/>
                        <a:cs typeface="Times New Roman" panose="02020603050405020304" pitchFamily="18" charset="0"/>
                      </a:rPr>
                      <a:t>【差出人・還付先】〇〇〇〇〇〇〇</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lnSpc>
                        <a:spcPts val="1300"/>
                      </a:lnSpc>
                    </a:pPr>
                    <a:r>
                      <a:rPr lang="ja-JP"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r>
                      <a:rPr 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lnSpc>
                        <a:spcPts val="1300"/>
                      </a:lnSpc>
                    </a:pPr>
                    <a:r>
                      <a:rPr lang="ja-JP" sz="1000" kern="100" dirty="0">
                        <a:effectLst/>
                        <a:latin typeface="Century" panose="02040604050505020304" pitchFamily="18" charset="0"/>
                        <a:ea typeface="ＭＳ Ｐ明朝" panose="02020600040205080304" pitchFamily="18" charset="-128"/>
                        <a:cs typeface="Times New Roman" panose="02020603050405020304" pitchFamily="18" charset="0"/>
                      </a:rPr>
                      <a:t>○○県○○市○○町</a:t>
                    </a:r>
                    <a:r>
                      <a:rPr 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lnSpc>
                        <a:spcPts val="1300"/>
                      </a:lnSpc>
                    </a:pPr>
                    <a:r>
                      <a:rPr lang="ja-JP" sz="1000" kern="100" dirty="0">
                        <a:effectLst/>
                        <a:latin typeface="Century" panose="02040604050505020304" pitchFamily="18" charset="0"/>
                        <a:ea typeface="ＭＳ Ｐ明朝" panose="02020600040205080304" pitchFamily="18" charset="-128"/>
                        <a:cs typeface="Times New Roman" panose="02020603050405020304" pitchFamily="18" charset="0"/>
                      </a:rPr>
                      <a:t>株式会社○○○○○○○○ 内</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99" name="Text Box 104">
                    <a:extLst>
                      <a:ext uri="{FF2B5EF4-FFF2-40B4-BE49-F238E27FC236}">
                        <a16:creationId xmlns:a16="http://schemas.microsoft.com/office/drawing/2014/main" id="{00CA18FD-3048-435E-B320-C825E10ABF5E}"/>
                      </a:ext>
                    </a:extLst>
                  </p:cNvPr>
                  <p:cNvSpPr txBox="1">
                    <a:spLocks noChangeArrowheads="1"/>
                  </p:cNvSpPr>
                  <p:nvPr userDrawn="1"/>
                </p:nvSpPr>
                <p:spPr bwMode="auto">
                  <a:xfrm>
                    <a:off x="2312402" y="4895553"/>
                    <a:ext cx="1183005" cy="24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sz="1050" b="1" kern="100">
                        <a:effectLst/>
                        <a:latin typeface="Century" panose="02040604050505020304" pitchFamily="18" charset="0"/>
                        <a:ea typeface="ＭＳ Ｐゴシック" panose="020B0600070205080204" pitchFamily="50" charset="-128"/>
                        <a:cs typeface="Times New Roman" panose="02020603050405020304" pitchFamily="18" charset="0"/>
                      </a:rPr>
                      <a:t>規定の情報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100" name="右中かっこ 99">
                    <a:extLst>
                      <a:ext uri="{FF2B5EF4-FFF2-40B4-BE49-F238E27FC236}">
                        <a16:creationId xmlns:a16="http://schemas.microsoft.com/office/drawing/2014/main" id="{0CB467D4-EC40-4DA1-9450-5ECFB8D00B1D}"/>
                      </a:ext>
                    </a:extLst>
                  </p:cNvPr>
                  <p:cNvSpPr/>
                  <p:nvPr userDrawn="1"/>
                </p:nvSpPr>
                <p:spPr>
                  <a:xfrm flipH="1">
                    <a:off x="3226802" y="5105103"/>
                    <a:ext cx="112395" cy="450215"/>
                  </a:xfrm>
                  <a:prstGeom prst="rightBrace">
                    <a:avLst>
                      <a:gd name="adj1" fmla="val 35805"/>
                      <a:gd name="adj2" fmla="val 49494"/>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01" name="Text Box 104">
                    <a:extLst>
                      <a:ext uri="{FF2B5EF4-FFF2-40B4-BE49-F238E27FC236}">
                        <a16:creationId xmlns:a16="http://schemas.microsoft.com/office/drawing/2014/main" id="{716846CE-3843-48AB-99DE-71AB5D2CCE6B}"/>
                      </a:ext>
                    </a:extLst>
                  </p:cNvPr>
                  <p:cNvSpPr txBox="1">
                    <a:spLocks noChangeArrowheads="1"/>
                  </p:cNvSpPr>
                  <p:nvPr userDrawn="1"/>
                </p:nvSpPr>
                <p:spPr bwMode="auto">
                  <a:xfrm>
                    <a:off x="2407652" y="5238453"/>
                    <a:ext cx="908685" cy="205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sz="1050" b="1" kern="100">
                        <a:effectLst/>
                        <a:latin typeface="Century" panose="02040604050505020304" pitchFamily="18" charset="0"/>
                        <a:ea typeface="ＭＳ Ｐゴシック" panose="020B0600070205080204" pitchFamily="50" charset="-128"/>
                        <a:cs typeface="Times New Roman" panose="02020603050405020304" pitchFamily="18" charset="0"/>
                      </a:rPr>
                      <a:t>御社情報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p:txBody>
              </p:sp>
            </p:grpSp>
          </p:grpSp>
          <p:sp>
            <p:nvSpPr>
              <p:cNvPr id="91" name="正方形/長方形 90">
                <a:extLst>
                  <a:ext uri="{FF2B5EF4-FFF2-40B4-BE49-F238E27FC236}">
                    <a16:creationId xmlns:a16="http://schemas.microsoft.com/office/drawing/2014/main" id="{A8D7AD60-1166-488B-B179-364CEDFD39EA}"/>
                  </a:ext>
                </a:extLst>
              </p:cNvPr>
              <p:cNvSpPr/>
              <p:nvPr userDrawn="1"/>
            </p:nvSpPr>
            <p:spPr bwMode="auto">
              <a:xfrm>
                <a:off x="542217" y="1401382"/>
                <a:ext cx="2822075" cy="849886"/>
              </a:xfrm>
              <a:prstGeom prst="rect">
                <a:avLst/>
              </a:prstGeom>
              <a:noFill/>
              <a:ln w="6350" cap="flat" cmpd="sng" algn="ctr">
                <a:solidFill>
                  <a:srgbClr val="00B0F0"/>
                </a:solidFill>
                <a:prstDash val="solid"/>
                <a:round/>
                <a:headEnd type="none" w="med" len="med"/>
                <a:tailEnd type="none" w="med" len="med"/>
              </a:ln>
              <a:effectLst/>
            </p:spPr>
            <p:txBody>
              <a:bodyPr vert="horz" wrap="square" lIns="144000" tIns="108000" rIns="74295" bIns="8890" numCol="1" rtlCol="0" anchor="t" anchorCtr="0" compatLnSpc="1">
                <a:prstTxWarp prst="textNoShape">
                  <a:avLst/>
                </a:prstTxWarp>
              </a:bodyPr>
              <a:lstStyle/>
              <a:p>
                <a:pPr marL="0" marR="0" indent="0" algn="l" defTabSz="1106089"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ページ設定をご確認ください。</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89"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このテンプレートのページ設定は</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89" rtl="0" eaLnBrk="1" fontAlgn="base" latinLnBrk="0" hangingPunct="1">
                  <a:lnSpc>
                    <a:spcPct val="100000"/>
                  </a:lnSpc>
                  <a:spcBef>
                    <a:spcPct val="0"/>
                  </a:spcBef>
                  <a:spcAft>
                    <a:spcPct val="0"/>
                  </a:spcAft>
                  <a:buClrTx/>
                  <a:buSzTx/>
                  <a:buFontTx/>
                  <a:buNone/>
                  <a:tabLst/>
                </a:pPr>
                <a:r>
                  <a:rPr kumimoji="1" lang="en-US" altLang="ja-JP" sz="1400" b="1" i="0" u="none" strike="noStrike" cap="none" normalizeH="0" baseline="0" dirty="0">
                    <a:ln>
                      <a:noFill/>
                    </a:ln>
                    <a:solidFill>
                      <a:srgbClr val="FF0000"/>
                    </a:solidFill>
                    <a:effectLst/>
                    <a:latin typeface="Arial" pitchFamily="34" charset="0"/>
                    <a:ea typeface="ＭＳ Ｐゴシック" pitchFamily="50" charset="-128"/>
                  </a:rPr>
                  <a:t>370×480mm</a:t>
                </a: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です。</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p:txBody>
          </p:sp>
        </p:grpSp>
        <p:grpSp>
          <p:nvGrpSpPr>
            <p:cNvPr id="61" name="グループ化 60">
              <a:extLst>
                <a:ext uri="{FF2B5EF4-FFF2-40B4-BE49-F238E27FC236}">
                  <a16:creationId xmlns:a16="http://schemas.microsoft.com/office/drawing/2014/main" id="{5C2DD456-88AC-4D40-899B-DC423A62BDE9}"/>
                </a:ext>
              </a:extLst>
            </p:cNvPr>
            <p:cNvGrpSpPr/>
            <p:nvPr userDrawn="1"/>
          </p:nvGrpSpPr>
          <p:grpSpPr>
            <a:xfrm>
              <a:off x="6642025" y="4139640"/>
              <a:ext cx="3114675" cy="1403985"/>
              <a:chOff x="2084939" y="2358267"/>
              <a:chExt cx="3114675" cy="1403985"/>
            </a:xfrm>
          </p:grpSpPr>
          <p:sp>
            <p:nvSpPr>
              <p:cNvPr id="63" name="Text Box 103">
                <a:extLst>
                  <a:ext uri="{FF2B5EF4-FFF2-40B4-BE49-F238E27FC236}">
                    <a16:creationId xmlns:a16="http://schemas.microsoft.com/office/drawing/2014/main" id="{F93A0550-9829-4F17-881A-9DE85A9B2DA6}"/>
                  </a:ext>
                </a:extLst>
              </p:cNvPr>
              <p:cNvSpPr txBox="1">
                <a:spLocks noChangeArrowheads="1"/>
              </p:cNvSpPr>
              <p:nvPr/>
            </p:nvSpPr>
            <p:spPr bwMode="auto">
              <a:xfrm>
                <a:off x="2084939" y="2377317"/>
                <a:ext cx="302895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r>
                  <a:rPr 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1200"/>
                  </a:spcAft>
                </a:pPr>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indent="1016000"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　●● 様</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solidFill>
                      <a:schemeClr val="tx1">
                        <a:alpha val="30000"/>
                      </a:schemeClr>
                    </a:solidFill>
                    <a:effectLst/>
                    <a:latin typeface="ＭＳ Ｐ明朝" panose="02020600040205080304" pitchFamily="18" charset="-128"/>
                    <a:ea typeface="ＭＳ 明朝" panose="02020609040205080304" pitchFamily="17" charset="-128"/>
                    <a:cs typeface="Times New Roman" panose="02020603050405020304" pitchFamily="18" charset="0"/>
                  </a:rPr>
                  <a:t>000000</a:t>
                </a:r>
                <a:r>
                  <a:rPr lang="ja-JP" sz="9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　　　　　　　　　　　　　　　　　　　　　　　　　　　■■■■</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solidFill>
                      <a:schemeClr val="tx1">
                        <a:alpha val="30000"/>
                      </a:schemeClr>
                    </a:solidFill>
                    <a:effectLst/>
                    <a:latin typeface="ＭＳ Ｐ明朝" panose="02020600040205080304" pitchFamily="18" charset="-128"/>
                    <a:ea typeface="ＭＳ 明朝" panose="02020609040205080304" pitchFamily="17" charset="-128"/>
                    <a:cs typeface="Times New Roman" panose="02020603050405020304" pitchFamily="18" charset="0"/>
                  </a:rPr>
                  <a:t> </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4" name="正方形/長方形 63">
                <a:extLst>
                  <a:ext uri="{FF2B5EF4-FFF2-40B4-BE49-F238E27FC236}">
                    <a16:creationId xmlns:a16="http://schemas.microsoft.com/office/drawing/2014/main" id="{4B03EBFD-6563-4B6C-91D1-A2A2ECC2BFF8}"/>
                  </a:ext>
                </a:extLst>
              </p:cNvPr>
              <p:cNvSpPr/>
              <p:nvPr/>
            </p:nvSpPr>
            <p:spPr>
              <a:xfrm>
                <a:off x="2103989" y="2358267"/>
                <a:ext cx="3095625" cy="140398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pic>
            <p:nvPicPr>
              <p:cNvPr id="65" name="図 64">
                <a:extLst>
                  <a:ext uri="{FF2B5EF4-FFF2-40B4-BE49-F238E27FC236}">
                    <a16:creationId xmlns:a16="http://schemas.microsoft.com/office/drawing/2014/main" id="{3D6711A2-CDD9-4CF9-93A0-99A13208E180}"/>
                  </a:ext>
                </a:extLst>
              </p:cNvPr>
              <p:cNvPicPr/>
              <p:nvPr/>
            </p:nvPicPr>
            <p:blipFill>
              <a:blip r:embed="rId3">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242101" y="3521946"/>
                <a:ext cx="2819400" cy="157480"/>
              </a:xfrm>
              <a:prstGeom prst="rect">
                <a:avLst/>
              </a:prstGeom>
              <a:noFill/>
            </p:spPr>
          </p:pic>
        </p:grpSp>
        <p:sp>
          <p:nvSpPr>
            <p:cNvPr id="92" name="テキスト ボックス 57">
              <a:extLst>
                <a:ext uri="{FF2B5EF4-FFF2-40B4-BE49-F238E27FC236}">
                  <a16:creationId xmlns:a16="http://schemas.microsoft.com/office/drawing/2014/main" id="{5ED7E642-0788-44C6-983E-51AC5A818214}"/>
                </a:ext>
              </a:extLst>
            </p:cNvPr>
            <p:cNvSpPr txBox="1">
              <a:spLocks noChangeArrowheads="1"/>
            </p:cNvSpPr>
            <p:nvPr userDrawn="1"/>
          </p:nvSpPr>
          <p:spPr bwMode="auto">
            <a:xfrm>
              <a:off x="6321658" y="5633245"/>
              <a:ext cx="2210906" cy="48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lvl1pPr eaLnBrk="0" hangingPunct="0">
                <a:defRPr kumimoji="1" sz="2100">
                  <a:solidFill>
                    <a:schemeClr val="tx1"/>
                  </a:solidFill>
                  <a:latin typeface="Arial" charset="0"/>
                  <a:ea typeface="ＭＳ Ｐゴシック" charset="-128"/>
                </a:defRPr>
              </a:lvl1pPr>
              <a:lvl2pPr marL="742950" indent="-285750" eaLnBrk="0" hangingPunct="0">
                <a:defRPr kumimoji="1" sz="2100">
                  <a:solidFill>
                    <a:schemeClr val="tx1"/>
                  </a:solidFill>
                  <a:latin typeface="Arial" charset="0"/>
                  <a:ea typeface="ＭＳ Ｐゴシック" charset="-128"/>
                </a:defRPr>
              </a:lvl2pPr>
              <a:lvl3pPr marL="1143000" indent="-228600" eaLnBrk="0" hangingPunct="0">
                <a:defRPr kumimoji="1" sz="2100">
                  <a:solidFill>
                    <a:schemeClr val="tx1"/>
                  </a:solidFill>
                  <a:latin typeface="Arial" charset="0"/>
                  <a:ea typeface="ＭＳ Ｐゴシック" charset="-128"/>
                </a:defRPr>
              </a:lvl3pPr>
              <a:lvl4pPr marL="1600200" indent="-228600" eaLnBrk="0" hangingPunct="0">
                <a:defRPr kumimoji="1" sz="2100">
                  <a:solidFill>
                    <a:schemeClr val="tx1"/>
                  </a:solidFill>
                  <a:latin typeface="Arial" charset="0"/>
                  <a:ea typeface="ＭＳ Ｐゴシック" charset="-128"/>
                </a:defRPr>
              </a:lvl4pPr>
              <a:lvl5pPr marL="2057400" indent="-228600" eaLnBrk="0" hangingPunct="0">
                <a:defRPr kumimoji="1" sz="21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1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1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1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100">
                  <a:solidFill>
                    <a:schemeClr val="tx1"/>
                  </a:solidFill>
                  <a:latin typeface="Arial" charset="0"/>
                  <a:ea typeface="ＭＳ Ｐゴシック" charset="-128"/>
                </a:defRPr>
              </a:lvl9pPr>
            </a:lstStyle>
            <a:p>
              <a:pPr algn="ctr" eaLnBrk="1" hangingPunct="1">
                <a:lnSpc>
                  <a:spcPct val="150000"/>
                </a:lnSpc>
                <a:defRPr/>
              </a:pPr>
              <a:r>
                <a:rPr lang="ja-JP" altLang="en-US" sz="2400" dirty="0">
                  <a:solidFill>
                    <a:srgbClr val="FF0000"/>
                  </a:solidFill>
                </a:rPr>
                <a:t>使用不可領域</a:t>
              </a:r>
            </a:p>
          </p:txBody>
        </p:sp>
      </p:grpSp>
    </p:spTree>
  </p:cSld>
  <p:clrMap bg1="lt1" tx1="dk1" bg2="lt2" tx2="dk2" accent1="accent1" accent2="accent2" accent3="accent3" accent4="accent4" accent5="accent5" accent6="accent6" hlink="hlink" folHlink="folHlink"/>
  <p:sldLayoutIdLst>
    <p:sldLayoutId id="2147483651" r:id="rId1"/>
  </p:sldLayoutIdLst>
  <p:txStyles>
    <p:titleStyle>
      <a:lvl1pPr algn="ctr" defTabSz="1653467" rtl="0" eaLnBrk="0" fontAlgn="base" hangingPunct="0">
        <a:spcBef>
          <a:spcPct val="0"/>
        </a:spcBef>
        <a:spcAft>
          <a:spcPct val="0"/>
        </a:spcAft>
        <a:defRPr kumimoji="1" sz="7960">
          <a:solidFill>
            <a:schemeClr val="tx2"/>
          </a:solidFill>
          <a:latin typeface="+mj-lt"/>
          <a:ea typeface="+mj-ea"/>
          <a:cs typeface="+mj-cs"/>
        </a:defRPr>
      </a:lvl1pPr>
      <a:lvl2pPr algn="ctr" defTabSz="1653467" rtl="0" eaLnBrk="0" fontAlgn="base" hangingPunct="0">
        <a:spcBef>
          <a:spcPct val="0"/>
        </a:spcBef>
        <a:spcAft>
          <a:spcPct val="0"/>
        </a:spcAft>
        <a:defRPr kumimoji="1" sz="7960">
          <a:solidFill>
            <a:schemeClr val="tx2"/>
          </a:solidFill>
          <a:latin typeface="Arial" charset="0"/>
          <a:ea typeface="ＭＳ Ｐゴシック" pitchFamily="50" charset="-128"/>
        </a:defRPr>
      </a:lvl2pPr>
      <a:lvl3pPr algn="ctr" defTabSz="1653467" rtl="0" eaLnBrk="0" fontAlgn="base" hangingPunct="0">
        <a:spcBef>
          <a:spcPct val="0"/>
        </a:spcBef>
        <a:spcAft>
          <a:spcPct val="0"/>
        </a:spcAft>
        <a:defRPr kumimoji="1" sz="7960">
          <a:solidFill>
            <a:schemeClr val="tx2"/>
          </a:solidFill>
          <a:latin typeface="Arial" charset="0"/>
          <a:ea typeface="ＭＳ Ｐゴシック" pitchFamily="50" charset="-128"/>
        </a:defRPr>
      </a:lvl3pPr>
      <a:lvl4pPr algn="ctr" defTabSz="1653467" rtl="0" eaLnBrk="0" fontAlgn="base" hangingPunct="0">
        <a:spcBef>
          <a:spcPct val="0"/>
        </a:spcBef>
        <a:spcAft>
          <a:spcPct val="0"/>
        </a:spcAft>
        <a:defRPr kumimoji="1" sz="7960">
          <a:solidFill>
            <a:schemeClr val="tx2"/>
          </a:solidFill>
          <a:latin typeface="Arial" charset="0"/>
          <a:ea typeface="ＭＳ Ｐゴシック" pitchFamily="50" charset="-128"/>
        </a:defRPr>
      </a:lvl4pPr>
      <a:lvl5pPr algn="ctr" defTabSz="1653467" rtl="0" eaLnBrk="0" fontAlgn="base" hangingPunct="0">
        <a:spcBef>
          <a:spcPct val="0"/>
        </a:spcBef>
        <a:spcAft>
          <a:spcPct val="0"/>
        </a:spcAft>
        <a:defRPr kumimoji="1" sz="7960">
          <a:solidFill>
            <a:schemeClr val="tx2"/>
          </a:solidFill>
          <a:latin typeface="Arial" charset="0"/>
          <a:ea typeface="ＭＳ Ｐゴシック" pitchFamily="50" charset="-128"/>
        </a:defRPr>
      </a:lvl5pPr>
      <a:lvl6pPr marL="512593" algn="ctr" defTabSz="1653467" rtl="0" fontAlgn="base">
        <a:spcBef>
          <a:spcPct val="0"/>
        </a:spcBef>
        <a:spcAft>
          <a:spcPct val="0"/>
        </a:spcAft>
        <a:defRPr kumimoji="1" sz="7960">
          <a:solidFill>
            <a:schemeClr val="tx2"/>
          </a:solidFill>
          <a:latin typeface="Arial" charset="0"/>
          <a:ea typeface="ＭＳ Ｐゴシック" pitchFamily="50" charset="-128"/>
        </a:defRPr>
      </a:lvl6pPr>
      <a:lvl7pPr marL="1025184" algn="ctr" defTabSz="1653467" rtl="0" fontAlgn="base">
        <a:spcBef>
          <a:spcPct val="0"/>
        </a:spcBef>
        <a:spcAft>
          <a:spcPct val="0"/>
        </a:spcAft>
        <a:defRPr kumimoji="1" sz="7960">
          <a:solidFill>
            <a:schemeClr val="tx2"/>
          </a:solidFill>
          <a:latin typeface="Arial" charset="0"/>
          <a:ea typeface="ＭＳ Ｐゴシック" pitchFamily="50" charset="-128"/>
        </a:defRPr>
      </a:lvl7pPr>
      <a:lvl8pPr marL="1537777" algn="ctr" defTabSz="1653467" rtl="0" fontAlgn="base">
        <a:spcBef>
          <a:spcPct val="0"/>
        </a:spcBef>
        <a:spcAft>
          <a:spcPct val="0"/>
        </a:spcAft>
        <a:defRPr kumimoji="1" sz="7960">
          <a:solidFill>
            <a:schemeClr val="tx2"/>
          </a:solidFill>
          <a:latin typeface="Arial" charset="0"/>
          <a:ea typeface="ＭＳ Ｐゴシック" pitchFamily="50" charset="-128"/>
        </a:defRPr>
      </a:lvl8pPr>
      <a:lvl9pPr marL="2050368" algn="ctr" defTabSz="1653467" rtl="0" fontAlgn="base">
        <a:spcBef>
          <a:spcPct val="0"/>
        </a:spcBef>
        <a:spcAft>
          <a:spcPct val="0"/>
        </a:spcAft>
        <a:defRPr kumimoji="1" sz="7960">
          <a:solidFill>
            <a:schemeClr val="tx2"/>
          </a:solidFill>
          <a:latin typeface="Arial" charset="0"/>
          <a:ea typeface="ＭＳ Ｐゴシック" pitchFamily="50" charset="-128"/>
        </a:defRPr>
      </a:lvl9pPr>
    </p:titleStyle>
    <p:bodyStyle>
      <a:lvl1pPr marL="619382" indent="-619382" algn="l" defTabSz="1653467" rtl="0" eaLnBrk="0" fontAlgn="base" hangingPunct="0">
        <a:spcBef>
          <a:spcPct val="20000"/>
        </a:spcBef>
        <a:spcAft>
          <a:spcPct val="0"/>
        </a:spcAft>
        <a:buChar char="•"/>
        <a:defRPr kumimoji="1" sz="5831">
          <a:solidFill>
            <a:schemeClr val="tx1"/>
          </a:solidFill>
          <a:latin typeface="+mn-lt"/>
          <a:ea typeface="+mn-ea"/>
          <a:cs typeface="+mn-cs"/>
        </a:defRPr>
      </a:lvl1pPr>
      <a:lvl2pPr marL="1343776" indent="-516152" algn="l" defTabSz="1653467" rtl="0" eaLnBrk="0" fontAlgn="base" hangingPunct="0">
        <a:spcBef>
          <a:spcPct val="20000"/>
        </a:spcBef>
        <a:spcAft>
          <a:spcPct val="0"/>
        </a:spcAft>
        <a:buChar char="–"/>
        <a:defRPr kumimoji="1" sz="5044">
          <a:solidFill>
            <a:schemeClr val="tx1"/>
          </a:solidFill>
          <a:latin typeface="+mn-lt"/>
          <a:ea typeface="+mn-ea"/>
        </a:defRPr>
      </a:lvl2pPr>
      <a:lvl3pPr marL="2068168" indent="-414702" algn="l" defTabSz="1653467" rtl="0" eaLnBrk="0" fontAlgn="base" hangingPunct="0">
        <a:spcBef>
          <a:spcPct val="20000"/>
        </a:spcBef>
        <a:spcAft>
          <a:spcPct val="0"/>
        </a:spcAft>
        <a:buChar char="•"/>
        <a:defRPr kumimoji="1" sz="4372">
          <a:solidFill>
            <a:schemeClr val="tx1"/>
          </a:solidFill>
          <a:latin typeface="+mn-lt"/>
          <a:ea typeface="+mn-ea"/>
        </a:defRPr>
      </a:lvl3pPr>
      <a:lvl4pPr marL="2894010" indent="-412922" algn="l" defTabSz="1653467" rtl="0" eaLnBrk="0" fontAlgn="base" hangingPunct="0">
        <a:spcBef>
          <a:spcPct val="20000"/>
        </a:spcBef>
        <a:spcAft>
          <a:spcPct val="0"/>
        </a:spcAft>
        <a:buChar char="–"/>
        <a:defRPr kumimoji="1" sz="3588">
          <a:solidFill>
            <a:schemeClr val="tx1"/>
          </a:solidFill>
          <a:latin typeface="+mn-lt"/>
          <a:ea typeface="+mn-ea"/>
        </a:defRPr>
      </a:lvl4pPr>
      <a:lvl5pPr marL="3721634" indent="-414702" algn="l" defTabSz="1653467" rtl="0" eaLnBrk="0" fontAlgn="base" hangingPunct="0">
        <a:spcBef>
          <a:spcPct val="20000"/>
        </a:spcBef>
        <a:spcAft>
          <a:spcPct val="0"/>
        </a:spcAft>
        <a:buChar char="»"/>
        <a:defRPr kumimoji="1" sz="3588">
          <a:solidFill>
            <a:schemeClr val="tx1"/>
          </a:solidFill>
          <a:latin typeface="+mn-lt"/>
          <a:ea typeface="+mn-ea"/>
        </a:defRPr>
      </a:lvl5pPr>
      <a:lvl6pPr marL="4234226" indent="-414702" algn="l" defTabSz="1653467" rtl="0" fontAlgn="base">
        <a:spcBef>
          <a:spcPct val="20000"/>
        </a:spcBef>
        <a:spcAft>
          <a:spcPct val="0"/>
        </a:spcAft>
        <a:buChar char="»"/>
        <a:defRPr kumimoji="1" sz="3588">
          <a:solidFill>
            <a:schemeClr val="tx1"/>
          </a:solidFill>
          <a:latin typeface="+mn-lt"/>
          <a:ea typeface="+mn-ea"/>
        </a:defRPr>
      </a:lvl6pPr>
      <a:lvl7pPr marL="4746818" indent="-414702" algn="l" defTabSz="1653467" rtl="0" fontAlgn="base">
        <a:spcBef>
          <a:spcPct val="20000"/>
        </a:spcBef>
        <a:spcAft>
          <a:spcPct val="0"/>
        </a:spcAft>
        <a:buChar char="»"/>
        <a:defRPr kumimoji="1" sz="3588">
          <a:solidFill>
            <a:schemeClr val="tx1"/>
          </a:solidFill>
          <a:latin typeface="+mn-lt"/>
          <a:ea typeface="+mn-ea"/>
        </a:defRPr>
      </a:lvl7pPr>
      <a:lvl8pPr marL="5259410" indent="-414702" algn="l" defTabSz="1653467" rtl="0" fontAlgn="base">
        <a:spcBef>
          <a:spcPct val="20000"/>
        </a:spcBef>
        <a:spcAft>
          <a:spcPct val="0"/>
        </a:spcAft>
        <a:buChar char="»"/>
        <a:defRPr kumimoji="1" sz="3588">
          <a:solidFill>
            <a:schemeClr val="tx1"/>
          </a:solidFill>
          <a:latin typeface="+mn-lt"/>
          <a:ea typeface="+mn-ea"/>
        </a:defRPr>
      </a:lvl8pPr>
      <a:lvl9pPr marL="5772002" indent="-414702" algn="l" defTabSz="1653467" rtl="0" fontAlgn="base">
        <a:spcBef>
          <a:spcPct val="20000"/>
        </a:spcBef>
        <a:spcAft>
          <a:spcPct val="0"/>
        </a:spcAft>
        <a:buChar char="»"/>
        <a:defRPr kumimoji="1" sz="3588">
          <a:solidFill>
            <a:schemeClr val="tx1"/>
          </a:solidFill>
          <a:latin typeface="+mn-lt"/>
          <a:ea typeface="+mn-ea"/>
        </a:defRPr>
      </a:lvl9pPr>
    </p:bodyStyle>
    <p:otherStyle>
      <a:defPPr>
        <a:defRPr lang="ja-JP"/>
      </a:defPPr>
      <a:lvl1pPr marL="0" algn="l" defTabSz="1025184" rtl="0" eaLnBrk="1" latinLnBrk="0" hangingPunct="1">
        <a:defRPr kumimoji="1" sz="2019" kern="1200">
          <a:solidFill>
            <a:schemeClr val="tx1"/>
          </a:solidFill>
          <a:latin typeface="+mn-lt"/>
          <a:ea typeface="+mn-ea"/>
          <a:cs typeface="+mn-cs"/>
        </a:defRPr>
      </a:lvl1pPr>
      <a:lvl2pPr marL="512593" algn="l" defTabSz="1025184" rtl="0" eaLnBrk="1" latinLnBrk="0" hangingPunct="1">
        <a:defRPr kumimoji="1" sz="2019" kern="1200">
          <a:solidFill>
            <a:schemeClr val="tx1"/>
          </a:solidFill>
          <a:latin typeface="+mn-lt"/>
          <a:ea typeface="+mn-ea"/>
          <a:cs typeface="+mn-cs"/>
        </a:defRPr>
      </a:lvl2pPr>
      <a:lvl3pPr marL="1025184" algn="l" defTabSz="1025184" rtl="0" eaLnBrk="1" latinLnBrk="0" hangingPunct="1">
        <a:defRPr kumimoji="1" sz="2019" kern="1200">
          <a:solidFill>
            <a:schemeClr val="tx1"/>
          </a:solidFill>
          <a:latin typeface="+mn-lt"/>
          <a:ea typeface="+mn-ea"/>
          <a:cs typeface="+mn-cs"/>
        </a:defRPr>
      </a:lvl3pPr>
      <a:lvl4pPr marL="1537777" algn="l" defTabSz="1025184" rtl="0" eaLnBrk="1" latinLnBrk="0" hangingPunct="1">
        <a:defRPr kumimoji="1" sz="2019" kern="1200">
          <a:solidFill>
            <a:schemeClr val="tx1"/>
          </a:solidFill>
          <a:latin typeface="+mn-lt"/>
          <a:ea typeface="+mn-ea"/>
          <a:cs typeface="+mn-cs"/>
        </a:defRPr>
      </a:lvl4pPr>
      <a:lvl5pPr marL="2050368" algn="l" defTabSz="1025184" rtl="0" eaLnBrk="1" latinLnBrk="0" hangingPunct="1">
        <a:defRPr kumimoji="1" sz="2019" kern="1200">
          <a:solidFill>
            <a:schemeClr val="tx1"/>
          </a:solidFill>
          <a:latin typeface="+mn-lt"/>
          <a:ea typeface="+mn-ea"/>
          <a:cs typeface="+mn-cs"/>
        </a:defRPr>
      </a:lvl5pPr>
      <a:lvl6pPr marL="2562961" algn="l" defTabSz="1025184" rtl="0" eaLnBrk="1" latinLnBrk="0" hangingPunct="1">
        <a:defRPr kumimoji="1" sz="2019" kern="1200">
          <a:solidFill>
            <a:schemeClr val="tx1"/>
          </a:solidFill>
          <a:latin typeface="+mn-lt"/>
          <a:ea typeface="+mn-ea"/>
          <a:cs typeface="+mn-cs"/>
        </a:defRPr>
      </a:lvl6pPr>
      <a:lvl7pPr marL="3075554" algn="l" defTabSz="1025184" rtl="0" eaLnBrk="1" latinLnBrk="0" hangingPunct="1">
        <a:defRPr kumimoji="1" sz="2019" kern="1200">
          <a:solidFill>
            <a:schemeClr val="tx1"/>
          </a:solidFill>
          <a:latin typeface="+mn-lt"/>
          <a:ea typeface="+mn-ea"/>
          <a:cs typeface="+mn-cs"/>
        </a:defRPr>
      </a:lvl7pPr>
      <a:lvl8pPr marL="3588145" algn="l" defTabSz="1025184" rtl="0" eaLnBrk="1" latinLnBrk="0" hangingPunct="1">
        <a:defRPr kumimoji="1" sz="2019" kern="1200">
          <a:solidFill>
            <a:schemeClr val="tx1"/>
          </a:solidFill>
          <a:latin typeface="+mn-lt"/>
          <a:ea typeface="+mn-ea"/>
          <a:cs typeface="+mn-cs"/>
        </a:defRPr>
      </a:lvl8pPr>
      <a:lvl9pPr marL="4100738" algn="l" defTabSz="1025184" rtl="0" eaLnBrk="1" latinLnBrk="0" hangingPunct="1">
        <a:defRPr kumimoji="1" sz="201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AC2058F-5000-8F13-E40B-86922CBF92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2122" y="725221"/>
            <a:ext cx="10716467" cy="158294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txStyles>
    <p:titleStyle>
      <a:lvl1pPr algn="ctr" rtl="0" eaLnBrk="0" fontAlgn="base" hangingPunct="0">
        <a:spcBef>
          <a:spcPct val="0"/>
        </a:spcBef>
        <a:spcAft>
          <a:spcPct val="0"/>
        </a:spcAft>
        <a:defRPr kumimoji="1" sz="4932" kern="1200">
          <a:solidFill>
            <a:schemeClr val="tx1"/>
          </a:solidFill>
          <a:latin typeface="+mj-lt"/>
          <a:ea typeface="+mj-ea"/>
          <a:cs typeface="+mj-cs"/>
        </a:defRPr>
      </a:lvl1pPr>
      <a:lvl2pPr algn="ctr" rtl="0" eaLnBrk="0" fontAlgn="base" hangingPunct="0">
        <a:spcBef>
          <a:spcPct val="0"/>
        </a:spcBef>
        <a:spcAft>
          <a:spcPct val="0"/>
        </a:spcAft>
        <a:defRPr kumimoji="1" sz="4932">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932">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932">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932">
          <a:solidFill>
            <a:schemeClr val="tx1"/>
          </a:solidFill>
          <a:latin typeface="Calibri" pitchFamily="34" charset="0"/>
          <a:ea typeface="ＭＳ Ｐゴシック" charset="-128"/>
        </a:defRPr>
      </a:lvl5pPr>
      <a:lvl6pPr marL="512593" algn="ctr" rtl="0" fontAlgn="base">
        <a:spcBef>
          <a:spcPct val="0"/>
        </a:spcBef>
        <a:spcAft>
          <a:spcPct val="0"/>
        </a:spcAft>
        <a:defRPr kumimoji="1" sz="4932">
          <a:solidFill>
            <a:schemeClr val="tx1"/>
          </a:solidFill>
          <a:latin typeface="Calibri" pitchFamily="34" charset="0"/>
          <a:ea typeface="ＭＳ Ｐゴシック" charset="-128"/>
        </a:defRPr>
      </a:lvl6pPr>
      <a:lvl7pPr marL="1025184" algn="ctr" rtl="0" fontAlgn="base">
        <a:spcBef>
          <a:spcPct val="0"/>
        </a:spcBef>
        <a:spcAft>
          <a:spcPct val="0"/>
        </a:spcAft>
        <a:defRPr kumimoji="1" sz="4932">
          <a:solidFill>
            <a:schemeClr val="tx1"/>
          </a:solidFill>
          <a:latin typeface="Calibri" pitchFamily="34" charset="0"/>
          <a:ea typeface="ＭＳ Ｐゴシック" charset="-128"/>
        </a:defRPr>
      </a:lvl7pPr>
      <a:lvl8pPr marL="1537777" algn="ctr" rtl="0" fontAlgn="base">
        <a:spcBef>
          <a:spcPct val="0"/>
        </a:spcBef>
        <a:spcAft>
          <a:spcPct val="0"/>
        </a:spcAft>
        <a:defRPr kumimoji="1" sz="4932">
          <a:solidFill>
            <a:schemeClr val="tx1"/>
          </a:solidFill>
          <a:latin typeface="Calibri" pitchFamily="34" charset="0"/>
          <a:ea typeface="ＭＳ Ｐゴシック" charset="-128"/>
        </a:defRPr>
      </a:lvl8pPr>
      <a:lvl9pPr marL="2050368" algn="ctr" rtl="0" fontAlgn="base">
        <a:spcBef>
          <a:spcPct val="0"/>
        </a:spcBef>
        <a:spcAft>
          <a:spcPct val="0"/>
        </a:spcAft>
        <a:defRPr kumimoji="1" sz="4932">
          <a:solidFill>
            <a:schemeClr val="tx1"/>
          </a:solidFill>
          <a:latin typeface="Calibri" pitchFamily="34" charset="0"/>
          <a:ea typeface="ＭＳ Ｐゴシック" charset="-128"/>
        </a:defRPr>
      </a:lvl9pPr>
    </p:titleStyle>
    <p:bodyStyle>
      <a:lvl1pPr marL="384443" indent="-384443" algn="l" rtl="0" eaLnBrk="0" fontAlgn="base" hangingPunct="0">
        <a:spcBef>
          <a:spcPct val="20000"/>
        </a:spcBef>
        <a:spcAft>
          <a:spcPct val="0"/>
        </a:spcAft>
        <a:buFont typeface="Arial" charset="0"/>
        <a:buChar char="•"/>
        <a:defRPr kumimoji="1" sz="3588" kern="1200">
          <a:solidFill>
            <a:schemeClr val="tx1"/>
          </a:solidFill>
          <a:latin typeface="+mn-lt"/>
          <a:ea typeface="+mn-ea"/>
          <a:cs typeface="+mn-cs"/>
        </a:defRPr>
      </a:lvl1pPr>
      <a:lvl2pPr marL="832962" indent="-320370" algn="l" rtl="0" eaLnBrk="0" fontAlgn="base" hangingPunct="0">
        <a:spcBef>
          <a:spcPct val="20000"/>
        </a:spcBef>
        <a:spcAft>
          <a:spcPct val="0"/>
        </a:spcAft>
        <a:buFont typeface="Arial" charset="0"/>
        <a:buChar char="–"/>
        <a:defRPr kumimoji="1" sz="3139" kern="1200">
          <a:solidFill>
            <a:schemeClr val="tx1"/>
          </a:solidFill>
          <a:latin typeface="+mn-lt"/>
          <a:ea typeface="+mn-ea"/>
          <a:cs typeface="+mn-cs"/>
        </a:defRPr>
      </a:lvl2pPr>
      <a:lvl3pPr marL="1281482" indent="-256295" algn="l" rtl="0" eaLnBrk="0" fontAlgn="base" hangingPunct="0">
        <a:spcBef>
          <a:spcPct val="20000"/>
        </a:spcBef>
        <a:spcAft>
          <a:spcPct val="0"/>
        </a:spcAft>
        <a:buFont typeface="Arial" charset="0"/>
        <a:buChar char="•"/>
        <a:defRPr kumimoji="1" sz="2691" kern="1200">
          <a:solidFill>
            <a:schemeClr val="tx1"/>
          </a:solidFill>
          <a:latin typeface="+mn-lt"/>
          <a:ea typeface="+mn-ea"/>
          <a:cs typeface="+mn-cs"/>
        </a:defRPr>
      </a:lvl3pPr>
      <a:lvl4pPr marL="1794073" indent="-256295" algn="l" rtl="0" eaLnBrk="0" fontAlgn="base" hangingPunct="0">
        <a:spcBef>
          <a:spcPct val="20000"/>
        </a:spcBef>
        <a:spcAft>
          <a:spcPct val="0"/>
        </a:spcAft>
        <a:buFont typeface="Arial" charset="0"/>
        <a:buChar char="–"/>
        <a:defRPr kumimoji="1" sz="2243" kern="1200">
          <a:solidFill>
            <a:schemeClr val="tx1"/>
          </a:solidFill>
          <a:latin typeface="+mn-lt"/>
          <a:ea typeface="+mn-ea"/>
          <a:cs typeface="+mn-cs"/>
        </a:defRPr>
      </a:lvl4pPr>
      <a:lvl5pPr marL="2306666" indent="-256295" algn="l" rtl="0" eaLnBrk="0" fontAlgn="base" hangingPunct="0">
        <a:spcBef>
          <a:spcPct val="20000"/>
        </a:spcBef>
        <a:spcAft>
          <a:spcPct val="0"/>
        </a:spcAft>
        <a:buFont typeface="Arial" charset="0"/>
        <a:buChar char="»"/>
        <a:defRPr kumimoji="1" sz="2243" kern="1200">
          <a:solidFill>
            <a:schemeClr val="tx1"/>
          </a:solidFill>
          <a:latin typeface="+mn-lt"/>
          <a:ea typeface="+mn-ea"/>
          <a:cs typeface="+mn-cs"/>
        </a:defRPr>
      </a:lvl5pPr>
      <a:lvl6pPr marL="2819257" indent="-256295" algn="l" defTabSz="1025184" rtl="0" eaLnBrk="1" latinLnBrk="0" hangingPunct="1">
        <a:spcBef>
          <a:spcPct val="20000"/>
        </a:spcBef>
        <a:buFont typeface="Arial" pitchFamily="34" charset="0"/>
        <a:buChar char="•"/>
        <a:defRPr kumimoji="1" sz="2243" kern="1200">
          <a:solidFill>
            <a:schemeClr val="tx1"/>
          </a:solidFill>
          <a:latin typeface="+mn-lt"/>
          <a:ea typeface="+mn-ea"/>
          <a:cs typeface="+mn-cs"/>
        </a:defRPr>
      </a:lvl6pPr>
      <a:lvl7pPr marL="3331850" indent="-256295" algn="l" defTabSz="1025184" rtl="0" eaLnBrk="1" latinLnBrk="0" hangingPunct="1">
        <a:spcBef>
          <a:spcPct val="20000"/>
        </a:spcBef>
        <a:buFont typeface="Arial" pitchFamily="34" charset="0"/>
        <a:buChar char="•"/>
        <a:defRPr kumimoji="1" sz="2243" kern="1200">
          <a:solidFill>
            <a:schemeClr val="tx1"/>
          </a:solidFill>
          <a:latin typeface="+mn-lt"/>
          <a:ea typeface="+mn-ea"/>
          <a:cs typeface="+mn-cs"/>
        </a:defRPr>
      </a:lvl7pPr>
      <a:lvl8pPr marL="3844443" indent="-256295" algn="l" defTabSz="1025184" rtl="0" eaLnBrk="1" latinLnBrk="0" hangingPunct="1">
        <a:spcBef>
          <a:spcPct val="20000"/>
        </a:spcBef>
        <a:buFont typeface="Arial" pitchFamily="34" charset="0"/>
        <a:buChar char="•"/>
        <a:defRPr kumimoji="1" sz="2243" kern="1200">
          <a:solidFill>
            <a:schemeClr val="tx1"/>
          </a:solidFill>
          <a:latin typeface="+mn-lt"/>
          <a:ea typeface="+mn-ea"/>
          <a:cs typeface="+mn-cs"/>
        </a:defRPr>
      </a:lvl8pPr>
      <a:lvl9pPr marL="4357034" indent="-256295" algn="l" defTabSz="1025184" rtl="0" eaLnBrk="1" latinLnBrk="0" hangingPunct="1">
        <a:spcBef>
          <a:spcPct val="20000"/>
        </a:spcBef>
        <a:buFont typeface="Arial" pitchFamily="34" charset="0"/>
        <a:buChar char="•"/>
        <a:defRPr kumimoji="1" sz="2243" kern="1200">
          <a:solidFill>
            <a:schemeClr val="tx1"/>
          </a:solidFill>
          <a:latin typeface="+mn-lt"/>
          <a:ea typeface="+mn-ea"/>
          <a:cs typeface="+mn-cs"/>
        </a:defRPr>
      </a:lvl9pPr>
    </p:bodyStyle>
    <p:otherStyle>
      <a:defPPr>
        <a:defRPr lang="ja-JP"/>
      </a:defPPr>
      <a:lvl1pPr marL="0" algn="l" defTabSz="1025184" rtl="0" eaLnBrk="1" latinLnBrk="0" hangingPunct="1">
        <a:defRPr kumimoji="1" sz="2019" kern="1200">
          <a:solidFill>
            <a:schemeClr val="tx1"/>
          </a:solidFill>
          <a:latin typeface="+mn-lt"/>
          <a:ea typeface="+mn-ea"/>
          <a:cs typeface="+mn-cs"/>
        </a:defRPr>
      </a:lvl1pPr>
      <a:lvl2pPr marL="512593" algn="l" defTabSz="1025184" rtl="0" eaLnBrk="1" latinLnBrk="0" hangingPunct="1">
        <a:defRPr kumimoji="1" sz="2019" kern="1200">
          <a:solidFill>
            <a:schemeClr val="tx1"/>
          </a:solidFill>
          <a:latin typeface="+mn-lt"/>
          <a:ea typeface="+mn-ea"/>
          <a:cs typeface="+mn-cs"/>
        </a:defRPr>
      </a:lvl2pPr>
      <a:lvl3pPr marL="1025184" algn="l" defTabSz="1025184" rtl="0" eaLnBrk="1" latinLnBrk="0" hangingPunct="1">
        <a:defRPr kumimoji="1" sz="2019" kern="1200">
          <a:solidFill>
            <a:schemeClr val="tx1"/>
          </a:solidFill>
          <a:latin typeface="+mn-lt"/>
          <a:ea typeface="+mn-ea"/>
          <a:cs typeface="+mn-cs"/>
        </a:defRPr>
      </a:lvl3pPr>
      <a:lvl4pPr marL="1537777" algn="l" defTabSz="1025184" rtl="0" eaLnBrk="1" latinLnBrk="0" hangingPunct="1">
        <a:defRPr kumimoji="1" sz="2019" kern="1200">
          <a:solidFill>
            <a:schemeClr val="tx1"/>
          </a:solidFill>
          <a:latin typeface="+mn-lt"/>
          <a:ea typeface="+mn-ea"/>
          <a:cs typeface="+mn-cs"/>
        </a:defRPr>
      </a:lvl4pPr>
      <a:lvl5pPr marL="2050368" algn="l" defTabSz="1025184" rtl="0" eaLnBrk="1" latinLnBrk="0" hangingPunct="1">
        <a:defRPr kumimoji="1" sz="2019" kern="1200">
          <a:solidFill>
            <a:schemeClr val="tx1"/>
          </a:solidFill>
          <a:latin typeface="+mn-lt"/>
          <a:ea typeface="+mn-ea"/>
          <a:cs typeface="+mn-cs"/>
        </a:defRPr>
      </a:lvl5pPr>
      <a:lvl6pPr marL="2562961" algn="l" defTabSz="1025184" rtl="0" eaLnBrk="1" latinLnBrk="0" hangingPunct="1">
        <a:defRPr kumimoji="1" sz="2019" kern="1200">
          <a:solidFill>
            <a:schemeClr val="tx1"/>
          </a:solidFill>
          <a:latin typeface="+mn-lt"/>
          <a:ea typeface="+mn-ea"/>
          <a:cs typeface="+mn-cs"/>
        </a:defRPr>
      </a:lvl6pPr>
      <a:lvl7pPr marL="3075554" algn="l" defTabSz="1025184" rtl="0" eaLnBrk="1" latinLnBrk="0" hangingPunct="1">
        <a:defRPr kumimoji="1" sz="2019" kern="1200">
          <a:solidFill>
            <a:schemeClr val="tx1"/>
          </a:solidFill>
          <a:latin typeface="+mn-lt"/>
          <a:ea typeface="+mn-ea"/>
          <a:cs typeface="+mn-cs"/>
        </a:defRPr>
      </a:lvl7pPr>
      <a:lvl8pPr marL="3588145" algn="l" defTabSz="1025184" rtl="0" eaLnBrk="1" latinLnBrk="0" hangingPunct="1">
        <a:defRPr kumimoji="1" sz="2019" kern="1200">
          <a:solidFill>
            <a:schemeClr val="tx1"/>
          </a:solidFill>
          <a:latin typeface="+mn-lt"/>
          <a:ea typeface="+mn-ea"/>
          <a:cs typeface="+mn-cs"/>
        </a:defRPr>
      </a:lvl8pPr>
      <a:lvl9pPr marL="4100738" algn="l" defTabSz="1025184" rtl="0" eaLnBrk="1" latinLnBrk="0" hangingPunct="1">
        <a:defRPr kumimoji="1" sz="201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グループ化 13">
            <a:extLst>
              <a:ext uri="{FF2B5EF4-FFF2-40B4-BE49-F238E27FC236}">
                <a16:creationId xmlns:a16="http://schemas.microsoft.com/office/drawing/2014/main" id="{3DAF589B-EC3A-4E16-9DE3-BC5F5C35EE6C}"/>
              </a:ext>
            </a:extLst>
          </p:cNvPr>
          <p:cNvGrpSpPr>
            <a:grpSpLocks/>
          </p:cNvGrpSpPr>
          <p:nvPr/>
        </p:nvGrpSpPr>
        <p:grpSpPr bwMode="auto">
          <a:xfrm>
            <a:off x="3347020" y="3433912"/>
            <a:ext cx="1081088" cy="1317625"/>
            <a:chOff x="14149684" y="2034332"/>
            <a:chExt cx="1080120" cy="1317570"/>
          </a:xfrm>
        </p:grpSpPr>
        <p:sp>
          <p:nvSpPr>
            <p:cNvPr id="36" name="円/楕円 14">
              <a:extLst>
                <a:ext uri="{FF2B5EF4-FFF2-40B4-BE49-F238E27FC236}">
                  <a16:creationId xmlns:a16="http://schemas.microsoft.com/office/drawing/2014/main" id="{B990BF2F-917A-4CF9-BF62-2B497B68776F}"/>
                </a:ext>
              </a:extLst>
            </p:cNvPr>
            <p:cNvSpPr>
              <a:spLocks noChangeArrowheads="1"/>
            </p:cNvSpPr>
            <p:nvPr/>
          </p:nvSpPr>
          <p:spPr bwMode="auto">
            <a:xfrm>
              <a:off x="14239744" y="2034332"/>
              <a:ext cx="900000" cy="900000"/>
            </a:xfrm>
            <a:prstGeom prst="ellipse">
              <a:avLst/>
            </a:prstGeom>
            <a:noFill/>
            <a:ln w="1587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1474788" eaLnBrk="0" hangingPunct="0">
                <a:defRPr kumimoji="1" sz="2900">
                  <a:solidFill>
                    <a:schemeClr val="tx1"/>
                  </a:solidFill>
                  <a:latin typeface="Arial" charset="0"/>
                  <a:ea typeface="ＭＳ Ｐゴシック" charset="-128"/>
                </a:defRPr>
              </a:lvl1pPr>
              <a:lvl2pPr marL="742950" indent="-285750" defTabSz="1474788" eaLnBrk="0" hangingPunct="0">
                <a:defRPr kumimoji="1" sz="2900">
                  <a:solidFill>
                    <a:schemeClr val="tx1"/>
                  </a:solidFill>
                  <a:latin typeface="Arial" charset="0"/>
                  <a:ea typeface="ＭＳ Ｐゴシック" charset="-128"/>
                </a:defRPr>
              </a:lvl2pPr>
              <a:lvl3pPr marL="1143000" indent="-228600" defTabSz="1474788" eaLnBrk="0" hangingPunct="0">
                <a:defRPr kumimoji="1" sz="2900">
                  <a:solidFill>
                    <a:schemeClr val="tx1"/>
                  </a:solidFill>
                  <a:latin typeface="Arial" charset="0"/>
                  <a:ea typeface="ＭＳ Ｐゴシック" charset="-128"/>
                </a:defRPr>
              </a:lvl3pPr>
              <a:lvl4pPr marL="1600200" indent="-228600" defTabSz="1474788" eaLnBrk="0" hangingPunct="0">
                <a:defRPr kumimoji="1" sz="2900">
                  <a:solidFill>
                    <a:schemeClr val="tx1"/>
                  </a:solidFill>
                  <a:latin typeface="Arial" charset="0"/>
                  <a:ea typeface="ＭＳ Ｐゴシック" charset="-128"/>
                </a:defRPr>
              </a:lvl4pPr>
              <a:lvl5pPr marL="2057400" indent="-228600" defTabSz="1474788" eaLnBrk="0" hangingPunct="0">
                <a:defRPr kumimoji="1" sz="2900">
                  <a:solidFill>
                    <a:schemeClr val="tx1"/>
                  </a:solidFill>
                  <a:latin typeface="Arial" charset="0"/>
                  <a:ea typeface="ＭＳ Ｐゴシック" charset="-128"/>
                </a:defRPr>
              </a:lvl5pPr>
              <a:lvl6pPr marL="2514600" indent="-228600" defTabSz="1474788"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defTabSz="1474788"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defTabSz="1474788"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defTabSz="1474788" eaLnBrk="0" fontAlgn="base" hangingPunct="0">
                <a:spcBef>
                  <a:spcPct val="0"/>
                </a:spcBef>
                <a:spcAft>
                  <a:spcPct val="0"/>
                </a:spcAft>
                <a:defRPr kumimoji="1" sz="2900">
                  <a:solidFill>
                    <a:schemeClr val="tx1"/>
                  </a:solidFill>
                  <a:latin typeface="Arial" charset="0"/>
                  <a:ea typeface="ＭＳ Ｐゴシック" charset="-128"/>
                </a:defRPr>
              </a:lvl9pPr>
            </a:lstStyle>
            <a:p>
              <a:pPr algn="ctr" eaLnBrk="1" hangingPunct="1"/>
              <a:endParaRPr lang="ja-JP" altLang="en-US"/>
            </a:p>
          </p:txBody>
        </p:sp>
        <p:cxnSp>
          <p:nvCxnSpPr>
            <p:cNvPr id="37" name="直線コネクタ 15">
              <a:extLst>
                <a:ext uri="{FF2B5EF4-FFF2-40B4-BE49-F238E27FC236}">
                  <a16:creationId xmlns:a16="http://schemas.microsoft.com/office/drawing/2014/main" id="{C3F4CA52-165F-457A-B8C6-4E184CB98FD7}"/>
                </a:ext>
              </a:extLst>
            </p:cNvPr>
            <p:cNvCxnSpPr>
              <a:cxnSpLocks noChangeShapeType="1"/>
            </p:cNvCxnSpPr>
            <p:nvPr/>
          </p:nvCxnSpPr>
          <p:spPr bwMode="auto">
            <a:xfrm>
              <a:off x="14270080" y="2322364"/>
              <a:ext cx="839329" cy="0"/>
            </a:xfrm>
            <a:prstGeom prst="line">
              <a:avLst/>
            </a:prstGeom>
            <a:noFill/>
            <a:ln w="158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テキスト ボックス 16">
              <a:extLst>
                <a:ext uri="{FF2B5EF4-FFF2-40B4-BE49-F238E27FC236}">
                  <a16:creationId xmlns:a16="http://schemas.microsoft.com/office/drawing/2014/main" id="{42389691-2595-4B28-A80B-22D4426360A6}"/>
                </a:ext>
              </a:extLst>
            </p:cNvPr>
            <p:cNvSpPr txBox="1">
              <a:spLocks noChangeArrowheads="1"/>
            </p:cNvSpPr>
            <p:nvPr/>
          </p:nvSpPr>
          <p:spPr bwMode="auto">
            <a:xfrm>
              <a:off x="14149684" y="2394372"/>
              <a:ext cx="10801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eaLnBrk="0" hangingPunct="0">
                <a:defRPr kumimoji="1" sz="2900">
                  <a:solidFill>
                    <a:schemeClr val="tx1"/>
                  </a:solidFill>
                  <a:latin typeface="Arial" charset="0"/>
                  <a:ea typeface="ＭＳ Ｐゴシック" charset="-128"/>
                </a:defRPr>
              </a:lvl1pPr>
              <a:lvl2pPr marL="742950" indent="-285750" eaLnBrk="0" hangingPunct="0">
                <a:defRPr kumimoji="1" sz="2900">
                  <a:solidFill>
                    <a:schemeClr val="tx1"/>
                  </a:solidFill>
                  <a:latin typeface="Arial" charset="0"/>
                  <a:ea typeface="ＭＳ Ｐゴシック" charset="-128"/>
                </a:defRPr>
              </a:lvl2pPr>
              <a:lvl3pPr marL="1143000" indent="-228600" eaLnBrk="0" hangingPunct="0">
                <a:defRPr kumimoji="1" sz="2900">
                  <a:solidFill>
                    <a:schemeClr val="tx1"/>
                  </a:solidFill>
                  <a:latin typeface="Arial" charset="0"/>
                  <a:ea typeface="ＭＳ Ｐゴシック" charset="-128"/>
                </a:defRPr>
              </a:lvl3pPr>
              <a:lvl4pPr marL="1600200" indent="-228600" eaLnBrk="0" hangingPunct="0">
                <a:defRPr kumimoji="1" sz="2900">
                  <a:solidFill>
                    <a:schemeClr val="tx1"/>
                  </a:solidFill>
                  <a:latin typeface="Arial" charset="0"/>
                  <a:ea typeface="ＭＳ Ｐゴシック" charset="-128"/>
                </a:defRPr>
              </a:lvl4pPr>
              <a:lvl5pPr marL="2057400" indent="-228600" eaLnBrk="0" hangingPunct="0">
                <a:defRPr kumimoji="1" sz="29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900">
                  <a:solidFill>
                    <a:schemeClr val="tx1"/>
                  </a:solidFill>
                  <a:latin typeface="Arial" charset="0"/>
                  <a:ea typeface="ＭＳ Ｐゴシック" charset="-128"/>
                </a:defRPr>
              </a:lvl9pPr>
            </a:lstStyle>
            <a:p>
              <a:pPr algn="ctr" eaLnBrk="1" hangingPunct="1"/>
              <a:r>
                <a:rPr lang="ja-JP" altLang="en-US" sz="1400" dirty="0">
                  <a:latin typeface="ＭＳ Ｐゴシック" charset="-128"/>
                </a:rPr>
                <a:t>料金後納</a:t>
              </a:r>
            </a:p>
          </p:txBody>
        </p:sp>
        <p:sp>
          <p:nvSpPr>
            <p:cNvPr id="39" name="テキスト ボックス 38">
              <a:extLst>
                <a:ext uri="{FF2B5EF4-FFF2-40B4-BE49-F238E27FC236}">
                  <a16:creationId xmlns:a16="http://schemas.microsoft.com/office/drawing/2014/main" id="{14D57C19-D110-40F6-8927-7F52975E03D5}"/>
                </a:ext>
              </a:extLst>
            </p:cNvPr>
            <p:cNvSpPr txBox="1"/>
            <p:nvPr/>
          </p:nvSpPr>
          <p:spPr>
            <a:xfrm>
              <a:off x="14194094" y="3043940"/>
              <a:ext cx="991300" cy="307962"/>
            </a:xfrm>
            <a:prstGeom prst="rect">
              <a:avLst/>
            </a:prstGeom>
            <a:noFill/>
            <a:ln w="15875">
              <a:solidFill>
                <a:schemeClr val="tx1"/>
              </a:solidFill>
            </a:ln>
          </p:spPr>
          <p:txBody>
            <a:bodyPr>
              <a:spAutoFit/>
            </a:bodyPr>
            <a:lstStyle/>
            <a:p>
              <a:pPr algn="ctr">
                <a:defRPr/>
              </a:pPr>
              <a:r>
                <a:rPr lang="ja-JP" altLang="en-US" sz="1400" dirty="0">
                  <a:latin typeface="+mn-ea"/>
                  <a:ea typeface="+mn-ea"/>
                </a:rPr>
                <a:t>ゆうメール</a:t>
              </a:r>
            </a:p>
          </p:txBody>
        </p:sp>
      </p:grpSp>
      <p:sp>
        <p:nvSpPr>
          <p:cNvPr id="14" name="テキスト ボックス 752">
            <a:extLst>
              <a:ext uri="{FF2B5EF4-FFF2-40B4-BE49-F238E27FC236}">
                <a16:creationId xmlns:a16="http://schemas.microsoft.com/office/drawing/2014/main" id="{5CD0DA62-6D66-42CF-96B0-F3C1E3CF604F}"/>
              </a:ext>
            </a:extLst>
          </p:cNvPr>
          <p:cNvSpPr txBox="1"/>
          <p:nvPr/>
        </p:nvSpPr>
        <p:spPr>
          <a:xfrm>
            <a:off x="3280172" y="6363032"/>
            <a:ext cx="8079105" cy="81476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ja-JP" sz="1050" kern="100">
                <a:effectLst/>
                <a:latin typeface="Century" panose="02040604050505020304" pitchFamily="18" charset="0"/>
                <a:ea typeface="ＭＳ 明朝" panose="02020609040205080304" pitchFamily="17" charset="-128"/>
                <a:cs typeface="Times New Roman" panose="02020603050405020304" pitchFamily="18" charset="0"/>
              </a:rPr>
              <a:t>このテキストボックスにテキストや画像を配置してデザインして下さい。※この文章は削除してご利用下さい。</a:t>
            </a:r>
          </a:p>
        </p:txBody>
      </p:sp>
      <p:pic>
        <p:nvPicPr>
          <p:cNvPr id="4" name="図 3">
            <a:extLst>
              <a:ext uri="{FF2B5EF4-FFF2-40B4-BE49-F238E27FC236}">
                <a16:creationId xmlns:a16="http://schemas.microsoft.com/office/drawing/2014/main" id="{B6E2FE9C-2F48-BB1E-E244-DACB8A24F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838" y="438857"/>
            <a:ext cx="4621169" cy="86570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6350" cap="flat" cmpd="sng" algn="ctr">
          <a:solidFill>
            <a:srgbClr val="FF00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1474788" rtl="0" eaLnBrk="1" fontAlgn="base" latinLnBrk="0" hangingPunct="1">
          <a:lnSpc>
            <a:spcPct val="100000"/>
          </a:lnSpc>
          <a:spcBef>
            <a:spcPct val="0"/>
          </a:spcBef>
          <a:spcAft>
            <a:spcPct val="0"/>
          </a:spcAft>
          <a:buClrTx/>
          <a:buSzTx/>
          <a:buFontTx/>
          <a:buNone/>
          <a:tabLst/>
          <a:defRPr kumimoji="1" lang="ja-JP" altLang="en-US" sz="29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noFill/>
        <a:ln w="6350" cap="flat" cmpd="sng" algn="ctr">
          <a:solidFill>
            <a:srgbClr val="FF00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1474788" rtl="0" eaLnBrk="1" fontAlgn="base" latinLnBrk="0" hangingPunct="1">
          <a:lnSpc>
            <a:spcPct val="100000"/>
          </a:lnSpc>
          <a:spcBef>
            <a:spcPct val="0"/>
          </a:spcBef>
          <a:spcAft>
            <a:spcPct val="0"/>
          </a:spcAft>
          <a:buClrTx/>
          <a:buSzTx/>
          <a:buFontTx/>
          <a:buNone/>
          <a:tabLst/>
          <a:defRPr kumimoji="1" lang="ja-JP" altLang="en-US" sz="29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1197</TotalTime>
  <Words>27</Words>
  <Application>Microsoft Office PowerPoint</Application>
  <PresentationFormat>ユーザー設定</PresentationFormat>
  <Paragraphs>4</Paragraphs>
  <Slides>2</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2</vt:i4>
      </vt:variant>
    </vt:vector>
  </HeadingPairs>
  <TitlesOfParts>
    <vt:vector size="10" baseType="lpstr">
      <vt:lpstr>ＭＳ Ｐゴシック</vt:lpstr>
      <vt:lpstr>ＭＳ Ｐ明朝</vt:lpstr>
      <vt:lpstr>メイリオ</vt:lpstr>
      <vt:lpstr>Arial</vt:lpstr>
      <vt:lpstr>Calibri</vt:lpstr>
      <vt:lpstr>Century</vt:lpstr>
      <vt:lpstr>標準デザイン</vt:lpstr>
      <vt:lpstr>デザインの設定</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DM本舗</dc:creator>
  <cp:lastModifiedBy>murosono</cp:lastModifiedBy>
  <cp:revision>73</cp:revision>
  <dcterms:created xsi:type="dcterms:W3CDTF">2011-09-10T02:34:56Z</dcterms:created>
  <dcterms:modified xsi:type="dcterms:W3CDTF">2024-02-13T07:10:34Z</dcterms:modified>
</cp:coreProperties>
</file>