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 id="2147483715" r:id="rId2"/>
  </p:sldMasterIdLst>
  <p:handoutMasterIdLst>
    <p:handoutMasterId r:id="rId5"/>
  </p:handoutMasterIdLst>
  <p:sldIdLst>
    <p:sldId id="256" r:id="rId3"/>
    <p:sldId id="257" r:id="rId4"/>
  </p:sldIdLst>
  <p:sldSz cx="9720263" cy="12779375"/>
  <p:notesSz cx="6858000" cy="9144000"/>
  <p:defaultTextStyle>
    <a:defPPr>
      <a:defRPr lang="en-US"/>
    </a:defPPr>
    <a:lvl1pPr marL="0" algn="l" defTabSz="459121" rtl="0" eaLnBrk="1" latinLnBrk="0" hangingPunct="1">
      <a:defRPr sz="1807" kern="1200">
        <a:solidFill>
          <a:schemeClr val="tx1"/>
        </a:solidFill>
        <a:latin typeface="+mn-lt"/>
        <a:ea typeface="+mn-ea"/>
        <a:cs typeface="+mn-cs"/>
      </a:defRPr>
    </a:lvl1pPr>
    <a:lvl2pPr marL="459121" algn="l" defTabSz="459121" rtl="0" eaLnBrk="1" latinLnBrk="0" hangingPunct="1">
      <a:defRPr sz="1807" kern="1200">
        <a:solidFill>
          <a:schemeClr val="tx1"/>
        </a:solidFill>
        <a:latin typeface="+mn-lt"/>
        <a:ea typeface="+mn-ea"/>
        <a:cs typeface="+mn-cs"/>
      </a:defRPr>
    </a:lvl2pPr>
    <a:lvl3pPr marL="918241" algn="l" defTabSz="459121" rtl="0" eaLnBrk="1" latinLnBrk="0" hangingPunct="1">
      <a:defRPr sz="1807" kern="1200">
        <a:solidFill>
          <a:schemeClr val="tx1"/>
        </a:solidFill>
        <a:latin typeface="+mn-lt"/>
        <a:ea typeface="+mn-ea"/>
        <a:cs typeface="+mn-cs"/>
      </a:defRPr>
    </a:lvl3pPr>
    <a:lvl4pPr marL="1377363" algn="l" defTabSz="459121" rtl="0" eaLnBrk="1" latinLnBrk="0" hangingPunct="1">
      <a:defRPr sz="1807" kern="1200">
        <a:solidFill>
          <a:schemeClr val="tx1"/>
        </a:solidFill>
        <a:latin typeface="+mn-lt"/>
        <a:ea typeface="+mn-ea"/>
        <a:cs typeface="+mn-cs"/>
      </a:defRPr>
    </a:lvl4pPr>
    <a:lvl5pPr marL="1836483" algn="l" defTabSz="459121" rtl="0" eaLnBrk="1" latinLnBrk="0" hangingPunct="1">
      <a:defRPr sz="1807" kern="1200">
        <a:solidFill>
          <a:schemeClr val="tx1"/>
        </a:solidFill>
        <a:latin typeface="+mn-lt"/>
        <a:ea typeface="+mn-ea"/>
        <a:cs typeface="+mn-cs"/>
      </a:defRPr>
    </a:lvl5pPr>
    <a:lvl6pPr marL="2295604" algn="l" defTabSz="459121" rtl="0" eaLnBrk="1" latinLnBrk="0" hangingPunct="1">
      <a:defRPr sz="1807" kern="1200">
        <a:solidFill>
          <a:schemeClr val="tx1"/>
        </a:solidFill>
        <a:latin typeface="+mn-lt"/>
        <a:ea typeface="+mn-ea"/>
        <a:cs typeface="+mn-cs"/>
      </a:defRPr>
    </a:lvl6pPr>
    <a:lvl7pPr marL="2754724" algn="l" defTabSz="459121" rtl="0" eaLnBrk="1" latinLnBrk="0" hangingPunct="1">
      <a:defRPr sz="1807" kern="1200">
        <a:solidFill>
          <a:schemeClr val="tx1"/>
        </a:solidFill>
        <a:latin typeface="+mn-lt"/>
        <a:ea typeface="+mn-ea"/>
        <a:cs typeface="+mn-cs"/>
      </a:defRPr>
    </a:lvl7pPr>
    <a:lvl8pPr marL="3213845" algn="l" defTabSz="459121" rtl="0" eaLnBrk="1" latinLnBrk="0" hangingPunct="1">
      <a:defRPr sz="1807" kern="1200">
        <a:solidFill>
          <a:schemeClr val="tx1"/>
        </a:solidFill>
        <a:latin typeface="+mn-lt"/>
        <a:ea typeface="+mn-ea"/>
        <a:cs typeface="+mn-cs"/>
      </a:defRPr>
    </a:lvl8pPr>
    <a:lvl9pPr marL="3672966" algn="l" defTabSz="459121" rtl="0" eaLnBrk="1" latinLnBrk="0" hangingPunct="1">
      <a:defRPr sz="1807"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A012E1B9-9CBF-47FC-AAEA-35D0F14185C5}">
          <p14:sldIdLst>
            <p14:sldId id="256"/>
            <p14:sldId id="2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61" autoAdjust="0"/>
    <p:restoredTop sz="94660"/>
  </p:normalViewPr>
  <p:slideViewPr>
    <p:cSldViewPr snapToGrid="0">
      <p:cViewPr>
        <p:scale>
          <a:sx n="125" d="100"/>
          <a:sy n="125" d="100"/>
        </p:scale>
        <p:origin x="702" y="-2196"/>
      </p:cViewPr>
      <p:guideLst/>
    </p:cSldViewPr>
  </p:slideViewPr>
  <p:notesTextViewPr>
    <p:cViewPr>
      <p:scale>
        <a:sx n="1" d="1"/>
        <a:sy n="1" d="1"/>
      </p:scale>
      <p:origin x="0" y="0"/>
    </p:cViewPr>
  </p:notesTextViewPr>
  <p:notesViewPr>
    <p:cSldViewPr snapToGrid="0">
      <p:cViewPr varScale="1">
        <p:scale>
          <a:sx n="84" d="100"/>
          <a:sy n="84" d="100"/>
        </p:scale>
        <p:origin x="382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72312DE-4739-4656-BF8D-0A0B459CFE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56F47940-40F9-407B-A250-A49D399BE5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22CD2C-9714-4A9B-AD79-BCF8001F96CA}" type="datetimeFigureOut">
              <a:rPr kumimoji="1" lang="ja-JP" altLang="en-US" smtClean="0"/>
              <a:t>2024/2/13</a:t>
            </a:fld>
            <a:endParaRPr kumimoji="1" lang="ja-JP" altLang="en-US"/>
          </a:p>
        </p:txBody>
      </p:sp>
      <p:sp>
        <p:nvSpPr>
          <p:cNvPr id="4" name="フッター プレースホルダー 3">
            <a:extLst>
              <a:ext uri="{FF2B5EF4-FFF2-40B4-BE49-F238E27FC236}">
                <a16:creationId xmlns:a16="http://schemas.microsoft.com/office/drawing/2014/main" id="{6886D919-7B18-45E6-BD56-829AF41E781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85F33A4-A1B9-4D8D-A52E-3CEABEDA262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5DCCC9-BA00-4C14-A4B5-055AE34B4DD1}" type="slidenum">
              <a:rPr kumimoji="1" lang="ja-JP" altLang="en-US" smtClean="0"/>
              <a:t>‹#›</a:t>
            </a:fld>
            <a:endParaRPr kumimoji="1" lang="ja-JP" altLang="en-US"/>
          </a:p>
        </p:txBody>
      </p:sp>
    </p:spTree>
    <p:extLst>
      <p:ext uri="{BB962C8B-B14F-4D97-AF65-F5344CB8AC3E}">
        <p14:creationId xmlns:p14="http://schemas.microsoft.com/office/powerpoint/2010/main" val="8874381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771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31061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E9036AC2-4746-042B-2F31-ECE1921DEDF2}"/>
              </a:ext>
            </a:extLst>
          </p:cNvPr>
          <p:cNvGrpSpPr/>
          <p:nvPr userDrawn="1"/>
        </p:nvGrpSpPr>
        <p:grpSpPr>
          <a:xfrm>
            <a:off x="2136304" y="2719819"/>
            <a:ext cx="5328592" cy="9446022"/>
            <a:chOff x="991940" y="2825924"/>
            <a:chExt cx="5328592" cy="9446022"/>
          </a:xfrm>
        </p:grpSpPr>
        <p:grpSp>
          <p:nvGrpSpPr>
            <p:cNvPr id="8" name="グループ化 7">
              <a:extLst>
                <a:ext uri="{FF2B5EF4-FFF2-40B4-BE49-F238E27FC236}">
                  <a16:creationId xmlns:a16="http://schemas.microsoft.com/office/drawing/2014/main" id="{2005F418-4AC7-1FAD-8271-39C04D8947D6}"/>
                </a:ext>
              </a:extLst>
            </p:cNvPr>
            <p:cNvGrpSpPr/>
            <p:nvPr userDrawn="1"/>
          </p:nvGrpSpPr>
          <p:grpSpPr>
            <a:xfrm>
              <a:off x="3196791" y="2825924"/>
              <a:ext cx="935038" cy="393700"/>
              <a:chOff x="3308351" y="2587550"/>
              <a:chExt cx="935038" cy="393700"/>
            </a:xfrm>
          </p:grpSpPr>
          <p:sp>
            <p:nvSpPr>
              <p:cNvPr id="38" name="Line 49">
                <a:extLst>
                  <a:ext uri="{FF2B5EF4-FFF2-40B4-BE49-F238E27FC236}">
                    <a16:creationId xmlns:a16="http://schemas.microsoft.com/office/drawing/2014/main" id="{86312F78-2287-3BC6-5095-CEF97553C93A}"/>
                  </a:ext>
                </a:extLst>
              </p:cNvPr>
              <p:cNvSpPr>
                <a:spLocks noChangeShapeType="1"/>
              </p:cNvSpPr>
              <p:nvPr userDrawn="1"/>
            </p:nvSpPr>
            <p:spPr bwMode="auto">
              <a:xfrm>
                <a:off x="3775870" y="2587550"/>
                <a:ext cx="0" cy="39370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39" name="Line 50">
                <a:extLst>
                  <a:ext uri="{FF2B5EF4-FFF2-40B4-BE49-F238E27FC236}">
                    <a16:creationId xmlns:a16="http://schemas.microsoft.com/office/drawing/2014/main" id="{83516ED7-B2CF-DF96-E987-7E3C4DE3FB63}"/>
                  </a:ext>
                </a:extLst>
              </p:cNvPr>
              <p:cNvSpPr>
                <a:spLocks noChangeShapeType="1"/>
              </p:cNvSpPr>
              <p:nvPr userDrawn="1"/>
            </p:nvSpPr>
            <p:spPr bwMode="auto">
              <a:xfrm>
                <a:off x="3308351" y="2859013"/>
                <a:ext cx="93503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9" name="グループ化 8">
              <a:extLst>
                <a:ext uri="{FF2B5EF4-FFF2-40B4-BE49-F238E27FC236}">
                  <a16:creationId xmlns:a16="http://schemas.microsoft.com/office/drawing/2014/main" id="{93DC43D6-E424-A35B-1B6F-18A2F2D4A1EC}"/>
                </a:ext>
              </a:extLst>
            </p:cNvPr>
            <p:cNvGrpSpPr/>
            <p:nvPr userDrawn="1"/>
          </p:nvGrpSpPr>
          <p:grpSpPr>
            <a:xfrm>
              <a:off x="3086683" y="11909341"/>
              <a:ext cx="935038" cy="362605"/>
              <a:chOff x="2995625" y="11476970"/>
              <a:chExt cx="935038" cy="362605"/>
            </a:xfrm>
          </p:grpSpPr>
          <p:sp>
            <p:nvSpPr>
              <p:cNvPr id="36" name="Line 52">
                <a:extLst>
                  <a:ext uri="{FF2B5EF4-FFF2-40B4-BE49-F238E27FC236}">
                    <a16:creationId xmlns:a16="http://schemas.microsoft.com/office/drawing/2014/main" id="{4209EB70-135B-FBC2-48A8-1C28D42D39B9}"/>
                  </a:ext>
                </a:extLst>
              </p:cNvPr>
              <p:cNvSpPr>
                <a:spLocks noChangeShapeType="1"/>
              </p:cNvSpPr>
              <p:nvPr userDrawn="1"/>
            </p:nvSpPr>
            <p:spPr bwMode="auto">
              <a:xfrm>
                <a:off x="3461797" y="11476970"/>
                <a:ext cx="0" cy="362605"/>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37" name="Line 53">
                <a:extLst>
                  <a:ext uri="{FF2B5EF4-FFF2-40B4-BE49-F238E27FC236}">
                    <a16:creationId xmlns:a16="http://schemas.microsoft.com/office/drawing/2014/main" id="{188EB8EA-0391-081E-7C88-ADAC0361E84A}"/>
                  </a:ext>
                </a:extLst>
              </p:cNvPr>
              <p:cNvSpPr>
                <a:spLocks noChangeShapeType="1"/>
              </p:cNvSpPr>
              <p:nvPr userDrawn="1"/>
            </p:nvSpPr>
            <p:spPr bwMode="auto">
              <a:xfrm>
                <a:off x="2995625" y="11661120"/>
                <a:ext cx="93503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0" name="グループ化 9">
              <a:extLst>
                <a:ext uri="{FF2B5EF4-FFF2-40B4-BE49-F238E27FC236}">
                  <a16:creationId xmlns:a16="http://schemas.microsoft.com/office/drawing/2014/main" id="{38EEFD23-670E-1E71-642A-5A6B17AF560D}"/>
                </a:ext>
              </a:extLst>
            </p:cNvPr>
            <p:cNvGrpSpPr/>
            <p:nvPr userDrawn="1"/>
          </p:nvGrpSpPr>
          <p:grpSpPr>
            <a:xfrm>
              <a:off x="991940" y="7099956"/>
              <a:ext cx="386580" cy="935038"/>
              <a:chOff x="1476375" y="5286010"/>
              <a:chExt cx="386580" cy="935038"/>
            </a:xfrm>
          </p:grpSpPr>
          <p:sp>
            <p:nvSpPr>
              <p:cNvPr id="34" name="Line 54">
                <a:extLst>
                  <a:ext uri="{FF2B5EF4-FFF2-40B4-BE49-F238E27FC236}">
                    <a16:creationId xmlns:a16="http://schemas.microsoft.com/office/drawing/2014/main" id="{14734B3F-0613-F7A8-3294-D7304E02DAAF}"/>
                  </a:ext>
                </a:extLst>
              </p:cNvPr>
              <p:cNvSpPr>
                <a:spLocks noChangeShapeType="1"/>
              </p:cNvSpPr>
              <p:nvPr userDrawn="1"/>
            </p:nvSpPr>
            <p:spPr bwMode="auto">
              <a:xfrm flipV="1">
                <a:off x="1476375" y="5712015"/>
                <a:ext cx="386580" cy="2619"/>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35" name="Line 55">
                <a:extLst>
                  <a:ext uri="{FF2B5EF4-FFF2-40B4-BE49-F238E27FC236}">
                    <a16:creationId xmlns:a16="http://schemas.microsoft.com/office/drawing/2014/main" id="{CE5CD119-3368-AE88-C4D5-E8DF5B449B91}"/>
                  </a:ext>
                </a:extLst>
              </p:cNvPr>
              <p:cNvSpPr>
                <a:spLocks noChangeShapeType="1"/>
              </p:cNvSpPr>
              <p:nvPr userDrawn="1"/>
            </p:nvSpPr>
            <p:spPr bwMode="auto">
              <a:xfrm>
                <a:off x="1669665" y="528601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1" name="グループ化 10">
              <a:extLst>
                <a:ext uri="{FF2B5EF4-FFF2-40B4-BE49-F238E27FC236}">
                  <a16:creationId xmlns:a16="http://schemas.microsoft.com/office/drawing/2014/main" id="{B6763D57-7158-6C35-7860-2D59DE559EC4}"/>
                </a:ext>
              </a:extLst>
            </p:cNvPr>
            <p:cNvGrpSpPr/>
            <p:nvPr userDrawn="1"/>
          </p:nvGrpSpPr>
          <p:grpSpPr>
            <a:xfrm>
              <a:off x="5826001" y="11799465"/>
              <a:ext cx="468313" cy="468313"/>
              <a:chOff x="8011319" y="6244804"/>
              <a:chExt cx="468313" cy="468313"/>
            </a:xfrm>
          </p:grpSpPr>
          <p:sp>
            <p:nvSpPr>
              <p:cNvPr id="30" name="Line 150">
                <a:extLst>
                  <a:ext uri="{FF2B5EF4-FFF2-40B4-BE49-F238E27FC236}">
                    <a16:creationId xmlns:a16="http://schemas.microsoft.com/office/drawing/2014/main" id="{672CC60E-5E23-516A-A46D-C65CD9198F62}"/>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31" name="Line 151">
                <a:extLst>
                  <a:ext uri="{FF2B5EF4-FFF2-40B4-BE49-F238E27FC236}">
                    <a16:creationId xmlns:a16="http://schemas.microsoft.com/office/drawing/2014/main" id="{112D5412-FBCA-EEBF-600B-7157A6C63389}"/>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32" name="Line 152">
                <a:extLst>
                  <a:ext uri="{FF2B5EF4-FFF2-40B4-BE49-F238E27FC236}">
                    <a16:creationId xmlns:a16="http://schemas.microsoft.com/office/drawing/2014/main" id="{276BF5D7-ED99-714C-003E-04637B2D22E3}"/>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33" name="Line 153">
                <a:extLst>
                  <a:ext uri="{FF2B5EF4-FFF2-40B4-BE49-F238E27FC236}">
                    <a16:creationId xmlns:a16="http://schemas.microsoft.com/office/drawing/2014/main" id="{17EFC513-C9EF-FC20-B344-CC7E4D555D1A}"/>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grpSp>
        <p:grpSp>
          <p:nvGrpSpPr>
            <p:cNvPr id="12" name="グループ化 11">
              <a:extLst>
                <a:ext uri="{FF2B5EF4-FFF2-40B4-BE49-F238E27FC236}">
                  <a16:creationId xmlns:a16="http://schemas.microsoft.com/office/drawing/2014/main" id="{69374A78-135A-4D93-CF1F-87399D3B72E2}"/>
                </a:ext>
              </a:extLst>
            </p:cNvPr>
            <p:cNvGrpSpPr/>
            <p:nvPr userDrawn="1"/>
          </p:nvGrpSpPr>
          <p:grpSpPr>
            <a:xfrm rot="16200000">
              <a:off x="5826001" y="2870944"/>
              <a:ext cx="468313" cy="468313"/>
              <a:chOff x="8011319" y="6244804"/>
              <a:chExt cx="468313" cy="468313"/>
            </a:xfrm>
          </p:grpSpPr>
          <p:sp>
            <p:nvSpPr>
              <p:cNvPr id="26" name="Line 150">
                <a:extLst>
                  <a:ext uri="{FF2B5EF4-FFF2-40B4-BE49-F238E27FC236}">
                    <a16:creationId xmlns:a16="http://schemas.microsoft.com/office/drawing/2014/main" id="{F34D92F1-9A18-698E-8FFF-F72EBB4F1C4C}"/>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7" name="Line 151">
                <a:extLst>
                  <a:ext uri="{FF2B5EF4-FFF2-40B4-BE49-F238E27FC236}">
                    <a16:creationId xmlns:a16="http://schemas.microsoft.com/office/drawing/2014/main" id="{AC1D39A9-E0AE-8CE4-7288-09C1CA215AEF}"/>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8" name="Line 152">
                <a:extLst>
                  <a:ext uri="{FF2B5EF4-FFF2-40B4-BE49-F238E27FC236}">
                    <a16:creationId xmlns:a16="http://schemas.microsoft.com/office/drawing/2014/main" id="{CB5010DA-744C-E017-640F-F17997928475}"/>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9" name="Line 153">
                <a:extLst>
                  <a:ext uri="{FF2B5EF4-FFF2-40B4-BE49-F238E27FC236}">
                    <a16:creationId xmlns:a16="http://schemas.microsoft.com/office/drawing/2014/main" id="{CC1542F4-4100-09C5-C2F4-A9020E0DF69F}"/>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grpSp>
        <p:grpSp>
          <p:nvGrpSpPr>
            <p:cNvPr id="13" name="グループ化 12">
              <a:extLst>
                <a:ext uri="{FF2B5EF4-FFF2-40B4-BE49-F238E27FC236}">
                  <a16:creationId xmlns:a16="http://schemas.microsoft.com/office/drawing/2014/main" id="{38BF167F-1CDB-A499-49E0-14C87DAB8A81}"/>
                </a:ext>
              </a:extLst>
            </p:cNvPr>
            <p:cNvGrpSpPr/>
            <p:nvPr userDrawn="1"/>
          </p:nvGrpSpPr>
          <p:grpSpPr>
            <a:xfrm rot="10800000">
              <a:off x="1034307" y="2873028"/>
              <a:ext cx="468313" cy="468313"/>
              <a:chOff x="8011319" y="6244804"/>
              <a:chExt cx="468313" cy="468313"/>
            </a:xfrm>
          </p:grpSpPr>
          <p:sp>
            <p:nvSpPr>
              <p:cNvPr id="22" name="Line 150">
                <a:extLst>
                  <a:ext uri="{FF2B5EF4-FFF2-40B4-BE49-F238E27FC236}">
                    <a16:creationId xmlns:a16="http://schemas.microsoft.com/office/drawing/2014/main" id="{A2FD5D78-8EFB-E193-FACA-8661A3C02A78}"/>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3" name="Line 151">
                <a:extLst>
                  <a:ext uri="{FF2B5EF4-FFF2-40B4-BE49-F238E27FC236}">
                    <a16:creationId xmlns:a16="http://schemas.microsoft.com/office/drawing/2014/main" id="{B6C02C96-833A-B567-DB57-1C6422E9AC88}"/>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4" name="Line 152">
                <a:extLst>
                  <a:ext uri="{FF2B5EF4-FFF2-40B4-BE49-F238E27FC236}">
                    <a16:creationId xmlns:a16="http://schemas.microsoft.com/office/drawing/2014/main" id="{9FBE9D26-FAEB-3DB7-B404-5F26C26D3E3B}"/>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5" name="Line 153">
                <a:extLst>
                  <a:ext uri="{FF2B5EF4-FFF2-40B4-BE49-F238E27FC236}">
                    <a16:creationId xmlns:a16="http://schemas.microsoft.com/office/drawing/2014/main" id="{BFD78ECD-735D-755C-6E31-CE3D9DD09230}"/>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grpSp>
        <p:grpSp>
          <p:nvGrpSpPr>
            <p:cNvPr id="14" name="グループ化 13">
              <a:extLst>
                <a:ext uri="{FF2B5EF4-FFF2-40B4-BE49-F238E27FC236}">
                  <a16:creationId xmlns:a16="http://schemas.microsoft.com/office/drawing/2014/main" id="{0EB6ED02-80DE-4B70-8BE5-0A07DAA48378}"/>
                </a:ext>
              </a:extLst>
            </p:cNvPr>
            <p:cNvGrpSpPr/>
            <p:nvPr userDrawn="1"/>
          </p:nvGrpSpPr>
          <p:grpSpPr>
            <a:xfrm rot="5400000">
              <a:off x="1035893" y="11799936"/>
              <a:ext cx="468313" cy="468313"/>
              <a:chOff x="8011319" y="6244804"/>
              <a:chExt cx="468313" cy="468313"/>
            </a:xfrm>
          </p:grpSpPr>
          <p:sp>
            <p:nvSpPr>
              <p:cNvPr id="18" name="Line 150">
                <a:extLst>
                  <a:ext uri="{FF2B5EF4-FFF2-40B4-BE49-F238E27FC236}">
                    <a16:creationId xmlns:a16="http://schemas.microsoft.com/office/drawing/2014/main" id="{2B0223C3-A07D-FE4A-974B-C529A22973A2}"/>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19" name="Line 151">
                <a:extLst>
                  <a:ext uri="{FF2B5EF4-FFF2-40B4-BE49-F238E27FC236}">
                    <a16:creationId xmlns:a16="http://schemas.microsoft.com/office/drawing/2014/main" id="{FD342280-52C4-13E1-FBD7-57F93812FCF7}"/>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0" name="Line 152">
                <a:extLst>
                  <a:ext uri="{FF2B5EF4-FFF2-40B4-BE49-F238E27FC236}">
                    <a16:creationId xmlns:a16="http://schemas.microsoft.com/office/drawing/2014/main" id="{169BE634-EE34-8907-2C9D-CFC7754551F3}"/>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sp>
            <p:nvSpPr>
              <p:cNvPr id="21" name="Line 153">
                <a:extLst>
                  <a:ext uri="{FF2B5EF4-FFF2-40B4-BE49-F238E27FC236}">
                    <a16:creationId xmlns:a16="http://schemas.microsoft.com/office/drawing/2014/main" id="{3B723402-000D-6F8A-A937-90CCC9AF21C7}"/>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1"/>
              </a:p>
            </p:txBody>
          </p:sp>
        </p:grpSp>
        <p:grpSp>
          <p:nvGrpSpPr>
            <p:cNvPr id="15" name="グループ化 14">
              <a:extLst>
                <a:ext uri="{FF2B5EF4-FFF2-40B4-BE49-F238E27FC236}">
                  <a16:creationId xmlns:a16="http://schemas.microsoft.com/office/drawing/2014/main" id="{C0DE455C-9E5E-6191-32D1-9BB1B3CEC986}"/>
                </a:ext>
              </a:extLst>
            </p:cNvPr>
            <p:cNvGrpSpPr/>
            <p:nvPr userDrawn="1"/>
          </p:nvGrpSpPr>
          <p:grpSpPr>
            <a:xfrm>
              <a:off x="5933952" y="7099956"/>
              <a:ext cx="386580" cy="935038"/>
              <a:chOff x="1476375" y="5286010"/>
              <a:chExt cx="386580" cy="935038"/>
            </a:xfrm>
          </p:grpSpPr>
          <p:sp>
            <p:nvSpPr>
              <p:cNvPr id="16" name="Line 54">
                <a:extLst>
                  <a:ext uri="{FF2B5EF4-FFF2-40B4-BE49-F238E27FC236}">
                    <a16:creationId xmlns:a16="http://schemas.microsoft.com/office/drawing/2014/main" id="{EA8896AC-9203-42D8-7EA5-29F7723D5932}"/>
                  </a:ext>
                </a:extLst>
              </p:cNvPr>
              <p:cNvSpPr>
                <a:spLocks noChangeShapeType="1"/>
              </p:cNvSpPr>
              <p:nvPr userDrawn="1"/>
            </p:nvSpPr>
            <p:spPr bwMode="auto">
              <a:xfrm flipV="1">
                <a:off x="1476375" y="5712015"/>
                <a:ext cx="386580" cy="2619"/>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7" name="Line 55">
                <a:extLst>
                  <a:ext uri="{FF2B5EF4-FFF2-40B4-BE49-F238E27FC236}">
                    <a16:creationId xmlns:a16="http://schemas.microsoft.com/office/drawing/2014/main" id="{E57A4005-6763-EABD-9F73-1BECC77F5ACD}"/>
                  </a:ext>
                </a:extLst>
              </p:cNvPr>
              <p:cNvSpPr>
                <a:spLocks noChangeShapeType="1"/>
              </p:cNvSpPr>
              <p:nvPr userDrawn="1"/>
            </p:nvSpPr>
            <p:spPr bwMode="auto">
              <a:xfrm>
                <a:off x="1669665" y="528601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grpSp>
        <p:nvGrpSpPr>
          <p:cNvPr id="70" name="グループ化 69">
            <a:extLst>
              <a:ext uri="{FF2B5EF4-FFF2-40B4-BE49-F238E27FC236}">
                <a16:creationId xmlns:a16="http://schemas.microsoft.com/office/drawing/2014/main" id="{A2C57033-2FD6-803C-C837-A82EAD5A3A98}"/>
              </a:ext>
            </a:extLst>
          </p:cNvPr>
          <p:cNvGrpSpPr/>
          <p:nvPr userDrawn="1"/>
        </p:nvGrpSpPr>
        <p:grpSpPr>
          <a:xfrm>
            <a:off x="164197" y="152785"/>
            <a:ext cx="9100408" cy="12644583"/>
            <a:chOff x="164197" y="152785"/>
            <a:chExt cx="9100408" cy="12644583"/>
          </a:xfrm>
        </p:grpSpPr>
        <p:grpSp>
          <p:nvGrpSpPr>
            <p:cNvPr id="51" name="グループ化 50">
              <a:extLst>
                <a:ext uri="{FF2B5EF4-FFF2-40B4-BE49-F238E27FC236}">
                  <a16:creationId xmlns:a16="http://schemas.microsoft.com/office/drawing/2014/main" id="{953EA435-09DD-BBBB-45A4-98B1FD4973DE}"/>
                </a:ext>
              </a:extLst>
            </p:cNvPr>
            <p:cNvGrpSpPr/>
            <p:nvPr userDrawn="1"/>
          </p:nvGrpSpPr>
          <p:grpSpPr>
            <a:xfrm>
              <a:off x="1393764" y="1119582"/>
              <a:ext cx="6759977" cy="10588538"/>
              <a:chOff x="249081" y="1212831"/>
              <a:chExt cx="6759977" cy="10588538"/>
            </a:xfrm>
          </p:grpSpPr>
          <p:sp>
            <p:nvSpPr>
              <p:cNvPr id="53" name="正方形/長方形 52">
                <a:extLst>
                  <a:ext uri="{FF2B5EF4-FFF2-40B4-BE49-F238E27FC236}">
                    <a16:creationId xmlns:a16="http://schemas.microsoft.com/office/drawing/2014/main" id="{B782AA2E-8BB9-1E57-5743-E6FF959F2205}"/>
                  </a:ext>
                </a:extLst>
              </p:cNvPr>
              <p:cNvSpPr/>
              <p:nvPr userDrawn="1"/>
            </p:nvSpPr>
            <p:spPr>
              <a:xfrm>
                <a:off x="1502618" y="11441369"/>
                <a:ext cx="4319270" cy="360000"/>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300"/>
              </a:p>
            </p:txBody>
          </p:sp>
          <p:sp>
            <p:nvSpPr>
              <p:cNvPr id="54" name="正方形/長方形 53">
                <a:extLst>
                  <a:ext uri="{FF2B5EF4-FFF2-40B4-BE49-F238E27FC236}">
                    <a16:creationId xmlns:a16="http://schemas.microsoft.com/office/drawing/2014/main" id="{92DCB28A-22B9-F8E4-AD64-FD076AE62EF9}"/>
                  </a:ext>
                </a:extLst>
              </p:cNvPr>
              <p:cNvSpPr/>
              <p:nvPr userDrawn="1"/>
            </p:nvSpPr>
            <p:spPr>
              <a:xfrm>
                <a:off x="5642059" y="7294268"/>
                <a:ext cx="180000" cy="4159614"/>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300"/>
              </a:p>
            </p:txBody>
          </p:sp>
          <p:sp>
            <p:nvSpPr>
              <p:cNvPr id="55" name="正方形/長方形 54">
                <a:extLst>
                  <a:ext uri="{FF2B5EF4-FFF2-40B4-BE49-F238E27FC236}">
                    <a16:creationId xmlns:a16="http://schemas.microsoft.com/office/drawing/2014/main" id="{771FD4B6-B250-DC7F-C057-7A74B69B3D62}"/>
                  </a:ext>
                </a:extLst>
              </p:cNvPr>
              <p:cNvSpPr/>
              <p:nvPr userDrawn="1"/>
            </p:nvSpPr>
            <p:spPr>
              <a:xfrm>
                <a:off x="1504987" y="7294268"/>
                <a:ext cx="180000" cy="4159614"/>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300"/>
              </a:p>
            </p:txBody>
          </p:sp>
          <p:sp>
            <p:nvSpPr>
              <p:cNvPr id="56" name="正方形/長方形 55">
                <a:extLst>
                  <a:ext uri="{FF2B5EF4-FFF2-40B4-BE49-F238E27FC236}">
                    <a16:creationId xmlns:a16="http://schemas.microsoft.com/office/drawing/2014/main" id="{BDB4AAE8-A224-1F8B-3BFA-9990280D940A}"/>
                  </a:ext>
                </a:extLst>
              </p:cNvPr>
              <p:cNvSpPr/>
              <p:nvPr userDrawn="1"/>
            </p:nvSpPr>
            <p:spPr>
              <a:xfrm>
                <a:off x="1504987" y="3353638"/>
                <a:ext cx="4319270" cy="4680000"/>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300"/>
              </a:p>
            </p:txBody>
          </p:sp>
          <p:grpSp>
            <p:nvGrpSpPr>
              <p:cNvPr id="57" name="グループ化 56">
                <a:extLst>
                  <a:ext uri="{FF2B5EF4-FFF2-40B4-BE49-F238E27FC236}">
                    <a16:creationId xmlns:a16="http://schemas.microsoft.com/office/drawing/2014/main" id="{C40D5AA8-2572-62F1-E643-5F84093C074E}"/>
                  </a:ext>
                </a:extLst>
              </p:cNvPr>
              <p:cNvGrpSpPr/>
              <p:nvPr userDrawn="1"/>
            </p:nvGrpSpPr>
            <p:grpSpPr>
              <a:xfrm>
                <a:off x="249081" y="1212831"/>
                <a:ext cx="6759977" cy="10588510"/>
                <a:chOff x="50674" y="780460"/>
                <a:chExt cx="6759977" cy="10588510"/>
              </a:xfrm>
            </p:grpSpPr>
            <p:sp>
              <p:nvSpPr>
                <p:cNvPr id="58" name="下矢印 88">
                  <a:extLst>
                    <a:ext uri="{FF2B5EF4-FFF2-40B4-BE49-F238E27FC236}">
                      <a16:creationId xmlns:a16="http://schemas.microsoft.com/office/drawing/2014/main" id="{4207C1D3-E86F-666F-F0BC-939163618CB9}"/>
                    </a:ext>
                  </a:extLst>
                </p:cNvPr>
                <p:cNvSpPr/>
                <p:nvPr userDrawn="1"/>
              </p:nvSpPr>
              <p:spPr bwMode="auto">
                <a:xfrm>
                  <a:off x="3328358" y="1275053"/>
                  <a:ext cx="258304" cy="272685"/>
                </a:xfrm>
                <a:prstGeom prst="downArrow">
                  <a:avLst/>
                </a:prstGeom>
                <a:solidFill>
                  <a:srgbClr val="FF00FF"/>
                </a:solidFill>
                <a:ln w="635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p>
                  <a:pPr marL="0" marR="0" indent="0" algn="ctr" defTabSz="1474957"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a:ln>
                      <a:noFill/>
                    </a:ln>
                    <a:solidFill>
                      <a:schemeClr val="tx1"/>
                    </a:solidFill>
                    <a:effectLst/>
                    <a:latin typeface="Arial" charset="0"/>
                    <a:ea typeface="ＭＳ Ｐゴシック" pitchFamily="50" charset="-128"/>
                  </a:endParaRPr>
                </a:p>
              </p:txBody>
            </p:sp>
            <p:sp>
              <p:nvSpPr>
                <p:cNvPr id="59" name="テキスト ボックス 58">
                  <a:extLst>
                    <a:ext uri="{FF2B5EF4-FFF2-40B4-BE49-F238E27FC236}">
                      <a16:creationId xmlns:a16="http://schemas.microsoft.com/office/drawing/2014/main" id="{DAA77066-DA90-3646-A091-6C09D4A0EA0F}"/>
                    </a:ext>
                  </a:extLst>
                </p:cNvPr>
                <p:cNvSpPr txBox="1"/>
                <p:nvPr userDrawn="1"/>
              </p:nvSpPr>
              <p:spPr>
                <a:xfrm>
                  <a:off x="507480" y="780460"/>
                  <a:ext cx="5916208" cy="533736"/>
                </a:xfrm>
                <a:prstGeom prst="rect">
                  <a:avLst/>
                </a:prstGeom>
                <a:solidFill>
                  <a:schemeClr val="bg1"/>
                </a:solidFill>
                <a:ln>
                  <a:solidFill>
                    <a:srgbClr val="FF00FF"/>
                  </a:solidFill>
                </a:ln>
              </p:spPr>
              <p:txBody>
                <a:bodyPr wrap="square" rtlCol="0">
                  <a:noAutofit/>
                </a:bodyPr>
                <a:lstStyle/>
                <a:p>
                  <a:pPr algn="l"/>
                  <a:r>
                    <a:rPr kumimoji="1" lang="ja-JP" altLang="en-US" sz="1400" dirty="0">
                      <a:latin typeface="ＭＳ Ｐゴシック" panose="020B0600070205080204" pitchFamily="50" charset="-128"/>
                      <a:ea typeface="ＭＳ Ｐゴシック" panose="020B0600070205080204" pitchFamily="50" charset="-128"/>
                    </a:rPr>
                    <a:t>デザインが完成しましたら、スライドマスターを表示させ、</a:t>
                  </a:r>
                  <a:endParaRPr kumimoji="1" lang="en-US" altLang="ja-JP" sz="1400" dirty="0">
                    <a:latin typeface="ＭＳ Ｐゴシック" panose="020B0600070205080204" pitchFamily="50" charset="-128"/>
                    <a:ea typeface="ＭＳ Ｐゴシック" panose="020B0600070205080204" pitchFamily="50" charset="-128"/>
                  </a:endParaRPr>
                </a:p>
                <a:p>
                  <a:pPr algn="l"/>
                  <a:r>
                    <a:rPr kumimoji="1" lang="ja-JP" altLang="en-US" sz="1400" dirty="0">
                      <a:latin typeface="ＭＳ Ｐゴシック" panose="020B0600070205080204" pitchFamily="50" charset="-128"/>
                      <a:ea typeface="ＭＳ Ｐゴシック" panose="020B0600070205080204" pitchFamily="50" charset="-128"/>
                    </a:rPr>
                    <a:t>このコメントを含む</a:t>
                  </a:r>
                  <a:r>
                    <a:rPr kumimoji="1" lang="en-US" altLang="ja-JP" sz="1400" dirty="0">
                      <a:latin typeface="ＭＳ Ｐゴシック" panose="020B0600070205080204" pitchFamily="50" charset="-128"/>
                      <a:ea typeface="ＭＳ Ｐゴシック" panose="020B0600070205080204" pitchFamily="50" charset="-128"/>
                    </a:rPr>
                    <a:t>【</a:t>
                  </a:r>
                  <a:r>
                    <a:rPr kumimoji="1" lang="ja-JP" altLang="en-US" sz="1400" dirty="0">
                      <a:latin typeface="ＭＳ Ｐゴシック" panose="020B0600070205080204" pitchFamily="50" charset="-128"/>
                      <a:ea typeface="ＭＳ Ｐゴシック" panose="020B0600070205080204" pitchFamily="50" charset="-128"/>
                    </a:rPr>
                    <a:t>グループ</a:t>
                  </a:r>
                  <a:r>
                    <a:rPr kumimoji="1" lang="en-US" altLang="ja-JP" sz="1400" dirty="0">
                      <a:latin typeface="ＭＳ Ｐゴシック" panose="020B0600070205080204" pitchFamily="50" charset="-128"/>
                      <a:ea typeface="ＭＳ Ｐゴシック" panose="020B0600070205080204" pitchFamily="50" charset="-128"/>
                    </a:rPr>
                    <a:t>】</a:t>
                  </a:r>
                  <a:r>
                    <a:rPr kumimoji="1" lang="ja-JP" altLang="en-US" sz="1400" dirty="0">
                      <a:latin typeface="ＭＳ Ｐゴシック" panose="020B0600070205080204" pitchFamily="50" charset="-128"/>
                      <a:ea typeface="ＭＳ Ｐゴシック" panose="020B0600070205080204" pitchFamily="50" charset="-128"/>
                    </a:rPr>
                    <a:t>を全て削除してからＰＤＦ化をお願いします。</a:t>
                  </a:r>
                </a:p>
              </p:txBody>
            </p:sp>
            <p:sp>
              <p:nvSpPr>
                <p:cNvPr id="60" name="Text Box 102">
                  <a:extLst>
                    <a:ext uri="{FF2B5EF4-FFF2-40B4-BE49-F238E27FC236}">
                      <a16:creationId xmlns:a16="http://schemas.microsoft.com/office/drawing/2014/main" id="{9A3E5743-8D5B-4B6C-7512-C428855FB1C8}"/>
                    </a:ext>
                  </a:extLst>
                </p:cNvPr>
                <p:cNvSpPr txBox="1">
                  <a:spLocks noChangeArrowheads="1"/>
                </p:cNvSpPr>
                <p:nvPr userDrawn="1"/>
              </p:nvSpPr>
              <p:spPr bwMode="auto">
                <a:xfrm>
                  <a:off x="980764" y="1692275"/>
                  <a:ext cx="5040560" cy="64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ctr">
                    <a:spcBef>
                      <a:spcPct val="50000"/>
                    </a:spcBef>
                  </a:pPr>
                  <a:r>
                    <a:rPr lang="ja-JP" altLang="en-US" sz="1400" dirty="0">
                      <a:ea typeface="ＭＳ ゴシック" pitchFamily="49" charset="-128"/>
                    </a:rPr>
                    <a:t>長</a:t>
                  </a:r>
                  <a:r>
                    <a:rPr lang="en-US" altLang="ja-JP" sz="1400" dirty="0">
                      <a:ea typeface="ＭＳ ゴシック" pitchFamily="49" charset="-128"/>
                    </a:rPr>
                    <a:t>3</a:t>
                  </a:r>
                  <a:r>
                    <a:rPr lang="ja-JP" altLang="en-US" sz="1400" dirty="0">
                      <a:ea typeface="ＭＳ ゴシック" pitchFamily="49" charset="-128"/>
                    </a:rPr>
                    <a:t>封筒　印刷用テンプレート</a:t>
                  </a:r>
                  <a:endParaRPr lang="en-US" altLang="ja-JP" sz="1400" dirty="0">
                    <a:ea typeface="ＭＳ ゴシック" pitchFamily="49" charset="-128"/>
                  </a:endParaRPr>
                </a:p>
                <a:p>
                  <a:pPr algn="ctr">
                    <a:spcBef>
                      <a:spcPct val="50000"/>
                    </a:spcBef>
                  </a:pPr>
                  <a:r>
                    <a:rPr lang="en-US" altLang="ja-JP" sz="1400" dirty="0">
                      <a:ea typeface="ＭＳ ゴシック" pitchFamily="49" charset="-128"/>
                    </a:rPr>
                    <a:t>【</a:t>
                  </a:r>
                  <a:r>
                    <a:rPr lang="ja-JP" altLang="en-US" sz="1400" dirty="0">
                      <a:ea typeface="ＭＳ ゴシック" pitchFamily="49" charset="-128"/>
                    </a:rPr>
                    <a:t>宛名面</a:t>
                  </a:r>
                  <a:r>
                    <a:rPr lang="en-US" altLang="ja-JP" sz="1400" dirty="0">
                      <a:ea typeface="ＭＳ ゴシック" pitchFamily="49" charset="-128"/>
                    </a:rPr>
                    <a:t>】</a:t>
                  </a:r>
                  <a:endParaRPr lang="ja-JP" altLang="en-US" sz="1400" dirty="0">
                    <a:ea typeface="ＭＳ ゴシック" pitchFamily="49" charset="-128"/>
                  </a:endParaRPr>
                </a:p>
              </p:txBody>
            </p:sp>
            <p:sp>
              <p:nvSpPr>
                <p:cNvPr id="61" name="Text Box 61">
                  <a:extLst>
                    <a:ext uri="{FF2B5EF4-FFF2-40B4-BE49-F238E27FC236}">
                      <a16:creationId xmlns:a16="http://schemas.microsoft.com/office/drawing/2014/main" id="{8AAEB816-A3FE-7D7E-D000-C283BC3BD2ED}"/>
                    </a:ext>
                  </a:extLst>
                </p:cNvPr>
                <p:cNvSpPr txBox="1">
                  <a:spLocks noChangeArrowheads="1"/>
                </p:cNvSpPr>
                <p:nvPr userDrawn="1"/>
              </p:nvSpPr>
              <p:spPr bwMode="auto">
                <a:xfrm>
                  <a:off x="50674" y="8707771"/>
                  <a:ext cx="727648" cy="2297387"/>
                </a:xfrm>
                <a:prstGeom prst="rect">
                  <a:avLst/>
                </a:prstGeom>
                <a:solidFill>
                  <a:srgbClr val="FFFFFF"/>
                </a:solidFill>
                <a:ln w="9525" cap="rnd" algn="ctr">
                  <a:solidFill>
                    <a:srgbClr val="FF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lIns="74295" tIns="108000" rIns="74295" bIns="8890" anchor="ctr">
                  <a:noAutofit/>
                </a:bodyP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l">
                    <a:lnSpc>
                      <a:spcPct val="100000"/>
                    </a:lnSpc>
                    <a:spcBef>
                      <a:spcPts val="399"/>
                    </a:spcBef>
                  </a:pPr>
                  <a:r>
                    <a:rPr lang="ja-JP" altLang="en-US" sz="1001" dirty="0">
                      <a:latin typeface="ＭＳ Ｐゴシック" panose="020B0600070205080204" pitchFamily="50" charset="-128"/>
                      <a:ea typeface="ＭＳ Ｐゴシック" panose="020B0600070205080204" pitchFamily="50" charset="-128"/>
                    </a:rPr>
                    <a:t>この</a:t>
                  </a:r>
                  <a:r>
                    <a:rPr lang="ja-JP" altLang="en-US" sz="1001" dirty="0">
                      <a:solidFill>
                        <a:srgbClr val="FF0000"/>
                      </a:solidFill>
                      <a:latin typeface="ＭＳ Ｐゴシック" panose="020B0600070205080204" pitchFamily="50" charset="-128"/>
                      <a:ea typeface="ＭＳ Ｐゴシック" panose="020B0600070205080204" pitchFamily="50" charset="-128"/>
                    </a:rPr>
                    <a:t>赤線</a:t>
                  </a:r>
                  <a:r>
                    <a:rPr lang="ja-JP" altLang="en-US" sz="1001" dirty="0">
                      <a:latin typeface="ＭＳ Ｐゴシック" panose="020B0600070205080204" pitchFamily="50" charset="-128"/>
                      <a:ea typeface="ＭＳ Ｐゴシック" panose="020B0600070205080204" pitchFamily="50" charset="-128"/>
                    </a:rPr>
                    <a:t>が、断ち切り線です。</a:t>
                  </a:r>
                  <a:endParaRPr lang="en-US" altLang="ja-JP" sz="1001" dirty="0">
                    <a:latin typeface="ＭＳ Ｐゴシック" panose="020B0600070205080204" pitchFamily="50" charset="-128"/>
                    <a:ea typeface="ＭＳ Ｐゴシック" panose="020B0600070205080204" pitchFamily="50" charset="-128"/>
                  </a:endParaRPr>
                </a:p>
                <a:p>
                  <a:pPr algn="l">
                    <a:lnSpc>
                      <a:spcPct val="100000"/>
                    </a:lnSpc>
                  </a:pPr>
                  <a:r>
                    <a:rPr lang="ja-JP" altLang="en-US" sz="1001" dirty="0">
                      <a:latin typeface="ＭＳ Ｐゴシック" panose="020B0600070205080204" pitchFamily="50" charset="-128"/>
                      <a:ea typeface="ＭＳ Ｐゴシック" panose="020B0600070205080204" pitchFamily="50" charset="-128"/>
                    </a:rPr>
                    <a:t>この線にて断裁し、実際の仕上がり</a:t>
                  </a:r>
                  <a:endParaRPr lang="en-US" altLang="ja-JP" sz="1001" dirty="0">
                    <a:latin typeface="ＭＳ Ｐゴシック" panose="020B0600070205080204" pitchFamily="50" charset="-128"/>
                    <a:ea typeface="ＭＳ Ｐゴシック" panose="020B0600070205080204" pitchFamily="50" charset="-128"/>
                  </a:endParaRPr>
                </a:p>
                <a:p>
                  <a:pPr algn="l">
                    <a:lnSpc>
                      <a:spcPct val="100000"/>
                    </a:lnSpc>
                  </a:pPr>
                  <a:r>
                    <a:rPr lang="ja-JP" altLang="en-US" sz="1001" dirty="0">
                      <a:latin typeface="ＭＳ Ｐゴシック" panose="020B0600070205080204" pitchFamily="50" charset="-128"/>
                      <a:ea typeface="ＭＳ Ｐゴシック" panose="020B0600070205080204" pitchFamily="50" charset="-128"/>
                    </a:rPr>
                    <a:t>サイズとなります。</a:t>
                  </a:r>
                </a:p>
              </p:txBody>
            </p:sp>
            <p:sp>
              <p:nvSpPr>
                <p:cNvPr id="62" name="Text Box 63">
                  <a:extLst>
                    <a:ext uri="{FF2B5EF4-FFF2-40B4-BE49-F238E27FC236}">
                      <a16:creationId xmlns:a16="http://schemas.microsoft.com/office/drawing/2014/main" id="{311470AF-65AE-8057-3579-ABFBD6F4956E}"/>
                    </a:ext>
                  </a:extLst>
                </p:cNvPr>
                <p:cNvSpPr txBox="1">
                  <a:spLocks noChangeArrowheads="1"/>
                </p:cNvSpPr>
                <p:nvPr userDrawn="1"/>
              </p:nvSpPr>
              <p:spPr bwMode="auto">
                <a:xfrm>
                  <a:off x="6061169" y="8725127"/>
                  <a:ext cx="749482" cy="2064920"/>
                </a:xfrm>
                <a:prstGeom prst="rect">
                  <a:avLst/>
                </a:prstGeom>
                <a:solidFill>
                  <a:srgbClr val="FFFFFF"/>
                </a:solidFill>
                <a:ln w="9525" cap="rnd" algn="ctr">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lIns="74295" tIns="108000" rIns="74295" bIns="8890" anchor="ctr">
                  <a:noAutofit/>
                </a:bodyP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l">
                    <a:lnSpc>
                      <a:spcPct val="100000"/>
                    </a:lnSpc>
                    <a:spcBef>
                      <a:spcPts val="399"/>
                    </a:spcBef>
                  </a:pPr>
                  <a:r>
                    <a:rPr lang="ja-JP" altLang="en-US" sz="1001" dirty="0">
                      <a:latin typeface="ＭＳ Ｐゴシック" panose="020B0600070205080204" pitchFamily="50" charset="-128"/>
                      <a:ea typeface="ＭＳ Ｐゴシック" panose="020B0600070205080204" pitchFamily="50" charset="-128"/>
                    </a:rPr>
                    <a:t>この</a:t>
                  </a:r>
                  <a:r>
                    <a:rPr lang="ja-JP" altLang="en-US" sz="1001" dirty="0">
                      <a:solidFill>
                        <a:srgbClr val="0070C0"/>
                      </a:solidFill>
                      <a:latin typeface="ＭＳ Ｐゴシック" panose="020B0600070205080204" pitchFamily="50" charset="-128"/>
                      <a:ea typeface="ＭＳ Ｐゴシック" panose="020B0600070205080204" pitchFamily="50" charset="-128"/>
                    </a:rPr>
                    <a:t>青線</a:t>
                  </a:r>
                  <a:r>
                    <a:rPr lang="ja-JP" altLang="en-US" sz="1001" dirty="0">
                      <a:latin typeface="ＭＳ Ｐゴシック" panose="020B0600070205080204" pitchFamily="50" charset="-128"/>
                      <a:ea typeface="ＭＳ Ｐゴシック" panose="020B0600070205080204" pitchFamily="50" charset="-128"/>
                    </a:rPr>
                    <a:t>が、デザイン・文字等を</a:t>
                  </a:r>
                  <a:br>
                    <a:rPr lang="en-US" altLang="ja-JP" sz="1001" dirty="0">
                      <a:latin typeface="ＭＳ Ｐゴシック" panose="020B0600070205080204" pitchFamily="50" charset="-128"/>
                      <a:ea typeface="ＭＳ Ｐゴシック" panose="020B0600070205080204" pitchFamily="50" charset="-128"/>
                    </a:rPr>
                  </a:br>
                  <a:r>
                    <a:rPr lang="ja-JP" altLang="en-US" sz="1001" dirty="0">
                      <a:latin typeface="ＭＳ Ｐゴシック" panose="020B0600070205080204" pitchFamily="50" charset="-128"/>
                      <a:ea typeface="ＭＳ Ｐゴシック" panose="020B0600070205080204" pitchFamily="50" charset="-128"/>
                    </a:rPr>
                    <a:t>配置してください。</a:t>
                  </a:r>
                  <a:br>
                    <a:rPr lang="en-US" altLang="ja-JP" sz="1001" dirty="0">
                      <a:latin typeface="ＭＳ Ｐゴシック" panose="020B0600070205080204" pitchFamily="50" charset="-128"/>
                      <a:ea typeface="ＭＳ Ｐゴシック" panose="020B0600070205080204" pitchFamily="50" charset="-128"/>
                    </a:rPr>
                  </a:br>
                  <a:r>
                    <a:rPr lang="ja-JP" altLang="en-US" sz="1001" dirty="0">
                      <a:latin typeface="ＭＳ Ｐゴシック" panose="020B0600070205080204" pitchFamily="50" charset="-128"/>
                      <a:ea typeface="ＭＳ Ｐゴシック" panose="020B0600070205080204" pitchFamily="50" charset="-128"/>
                    </a:rPr>
                    <a:t>フチなし印刷はできません。</a:t>
                  </a:r>
                </a:p>
              </p:txBody>
            </p:sp>
            <p:cxnSp>
              <p:nvCxnSpPr>
                <p:cNvPr id="63" name="直線矢印コネクタ 62">
                  <a:extLst>
                    <a:ext uri="{FF2B5EF4-FFF2-40B4-BE49-F238E27FC236}">
                      <a16:creationId xmlns:a16="http://schemas.microsoft.com/office/drawing/2014/main" id="{595064FD-3808-274D-7A57-A1B29E23686D}"/>
                    </a:ext>
                  </a:extLst>
                </p:cNvPr>
                <p:cNvCxnSpPr/>
                <p:nvPr userDrawn="1"/>
              </p:nvCxnSpPr>
              <p:spPr bwMode="auto">
                <a:xfrm flipH="1">
                  <a:off x="5477551" y="9397129"/>
                  <a:ext cx="579869" cy="0"/>
                </a:xfrm>
                <a:prstGeom prst="straightConnector1">
                  <a:avLst/>
                </a:prstGeom>
                <a:noFill/>
                <a:ln w="6350" cap="flat" cmpd="sng" algn="ctr">
                  <a:solidFill>
                    <a:srgbClr val="0070C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線矢印コネクタ 63">
                  <a:extLst>
                    <a:ext uri="{FF2B5EF4-FFF2-40B4-BE49-F238E27FC236}">
                      <a16:creationId xmlns:a16="http://schemas.microsoft.com/office/drawing/2014/main" id="{9948C416-4674-3620-3C4C-B78FC8A03DD6}"/>
                    </a:ext>
                  </a:extLst>
                </p:cNvPr>
                <p:cNvCxnSpPr/>
                <p:nvPr userDrawn="1"/>
              </p:nvCxnSpPr>
              <p:spPr bwMode="auto">
                <a:xfrm>
                  <a:off x="778322" y="10009476"/>
                  <a:ext cx="523132" cy="0"/>
                </a:xfrm>
                <a:prstGeom prst="straightConnector1">
                  <a:avLst/>
                </a:prstGeom>
                <a:noFill/>
                <a:ln w="635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5" name="グループ化 64">
                  <a:extLst>
                    <a:ext uri="{FF2B5EF4-FFF2-40B4-BE49-F238E27FC236}">
                      <a16:creationId xmlns:a16="http://schemas.microsoft.com/office/drawing/2014/main" id="{DBF35BDC-669A-EB7F-B7BB-FFE2317DE10F}"/>
                    </a:ext>
                  </a:extLst>
                </p:cNvPr>
                <p:cNvGrpSpPr/>
                <p:nvPr userDrawn="1"/>
              </p:nvGrpSpPr>
              <p:grpSpPr>
                <a:xfrm>
                  <a:off x="1301454" y="2908970"/>
                  <a:ext cx="4320000" cy="8460000"/>
                  <a:chOff x="1301454" y="2908970"/>
                  <a:chExt cx="4320000" cy="8460000"/>
                </a:xfrm>
              </p:grpSpPr>
              <p:sp>
                <p:nvSpPr>
                  <p:cNvPr id="66" name="Rectangle 9">
                    <a:extLst>
                      <a:ext uri="{FF2B5EF4-FFF2-40B4-BE49-F238E27FC236}">
                        <a16:creationId xmlns:a16="http://schemas.microsoft.com/office/drawing/2014/main" id="{93B31D56-94F3-04FC-FEDB-07F7F66EED5E}"/>
                      </a:ext>
                    </a:extLst>
                  </p:cNvPr>
                  <p:cNvSpPr>
                    <a:spLocks noChangeArrowheads="1"/>
                  </p:cNvSpPr>
                  <p:nvPr userDrawn="1"/>
                </p:nvSpPr>
                <p:spPr bwMode="auto">
                  <a:xfrm>
                    <a:off x="1481454" y="7589767"/>
                    <a:ext cx="3960000" cy="3415392"/>
                  </a:xfrm>
                  <a:prstGeom prst="rect">
                    <a:avLst/>
                  </a:prstGeom>
                  <a:noFill/>
                  <a:ln w="6350" cap="rnd">
                    <a:solidFill>
                      <a:srgbClr val="00B0F0"/>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oAutofit/>
                  </a:bodyPr>
                  <a:lstStyle/>
                  <a:p>
                    <a:endParaRPr lang="ja-JP" altLang="en-US" sz="2300" dirty="0"/>
                  </a:p>
                </p:txBody>
              </p:sp>
              <p:sp>
                <p:nvSpPr>
                  <p:cNvPr id="67" name="Rectangle 10">
                    <a:extLst>
                      <a:ext uri="{FF2B5EF4-FFF2-40B4-BE49-F238E27FC236}">
                        <a16:creationId xmlns:a16="http://schemas.microsoft.com/office/drawing/2014/main" id="{C2EBC81B-E85B-FA9E-A2A2-E3CD0DBFF8B1}"/>
                      </a:ext>
                    </a:extLst>
                  </p:cNvPr>
                  <p:cNvSpPr>
                    <a:spLocks noChangeArrowheads="1"/>
                  </p:cNvSpPr>
                  <p:nvPr userDrawn="1"/>
                </p:nvSpPr>
                <p:spPr bwMode="auto">
                  <a:xfrm>
                    <a:off x="1301454" y="2908970"/>
                    <a:ext cx="4320000" cy="8460000"/>
                  </a:xfrm>
                  <a:prstGeom prst="rect">
                    <a:avLst/>
                  </a:prstGeom>
                  <a:noFill/>
                  <a:ln w="6350">
                    <a:solidFill>
                      <a:srgbClr val="FF0000"/>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oAutofit/>
                  </a:bodyPr>
                  <a:lstStyle/>
                  <a:p>
                    <a:endParaRPr lang="ja-JP" altLang="en-US" sz="2300" dirty="0"/>
                  </a:p>
                </p:txBody>
              </p:sp>
            </p:grpSp>
          </p:grpSp>
        </p:grpSp>
        <p:sp>
          <p:nvSpPr>
            <p:cNvPr id="52" name="正方形/長方形 51">
              <a:extLst>
                <a:ext uri="{FF2B5EF4-FFF2-40B4-BE49-F238E27FC236}">
                  <a16:creationId xmlns:a16="http://schemas.microsoft.com/office/drawing/2014/main" id="{09D36F5C-86FD-CE61-2B07-525B2A06E0F8}"/>
                </a:ext>
              </a:extLst>
            </p:cNvPr>
            <p:cNvSpPr/>
            <p:nvPr userDrawn="1"/>
          </p:nvSpPr>
          <p:spPr bwMode="auto">
            <a:xfrm>
              <a:off x="6442530" y="152785"/>
              <a:ext cx="2822075" cy="849886"/>
            </a:xfrm>
            <a:prstGeom prst="rect">
              <a:avLst/>
            </a:prstGeom>
            <a:noFill/>
            <a:ln w="6350" cap="flat" cmpd="sng" algn="ctr">
              <a:solidFill>
                <a:srgbClr val="00B0F0"/>
              </a:solidFill>
              <a:prstDash val="solid"/>
              <a:round/>
              <a:headEnd type="none" w="med" len="med"/>
              <a:tailEnd type="none" w="med" len="med"/>
            </a:ln>
            <a:effectLst/>
          </p:spPr>
          <p:txBody>
            <a:bodyPr vert="horz" wrap="square" lIns="144000" tIns="108000" rIns="74295" bIns="8890" numCol="1" rtlCol="0" anchor="t" anchorCtr="0" compatLnSpc="1">
              <a:prstTxWarp prst="textNoShape">
                <a:avLst/>
              </a:prstTxWarp>
            </a:bodyPr>
            <a:lstStyle/>
            <a:p>
              <a:pPr marL="0" marR="0" indent="0" algn="l" defTabSz="1106089"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ページ設定をご確認ください。</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89"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このテンプレートのページ設定は</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89"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solidFill>
                    <a:srgbClr val="FF0000"/>
                  </a:solidFill>
                  <a:effectLst/>
                  <a:latin typeface="Arial" pitchFamily="34" charset="0"/>
                  <a:ea typeface="ＭＳ Ｐゴシック" pitchFamily="50" charset="-128"/>
                </a:rPr>
                <a:t>270×355mm</a:t>
              </a: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です。</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p:txBody>
        </p:sp>
        <p:grpSp>
          <p:nvGrpSpPr>
            <p:cNvPr id="43" name="グループ化 42">
              <a:extLst>
                <a:ext uri="{FF2B5EF4-FFF2-40B4-BE49-F238E27FC236}">
                  <a16:creationId xmlns:a16="http://schemas.microsoft.com/office/drawing/2014/main" id="{9B87A767-8AEE-EFBB-DED4-DF5BDF5B923D}"/>
                </a:ext>
              </a:extLst>
            </p:cNvPr>
            <p:cNvGrpSpPr/>
            <p:nvPr userDrawn="1"/>
          </p:nvGrpSpPr>
          <p:grpSpPr>
            <a:xfrm>
              <a:off x="3280584" y="6031049"/>
              <a:ext cx="3114675" cy="1403985"/>
              <a:chOff x="2084939" y="2807847"/>
              <a:chExt cx="3114675" cy="1403985"/>
            </a:xfrm>
          </p:grpSpPr>
          <p:sp>
            <p:nvSpPr>
              <p:cNvPr id="48" name="Text Box 103">
                <a:extLst>
                  <a:ext uri="{FF2B5EF4-FFF2-40B4-BE49-F238E27FC236}">
                    <a16:creationId xmlns:a16="http://schemas.microsoft.com/office/drawing/2014/main" id="{EC9281AD-A2BF-BB2D-8A4C-A1EF8B0A330F}"/>
                  </a:ext>
                </a:extLst>
              </p:cNvPr>
              <p:cNvSpPr txBox="1">
                <a:spLocks noChangeArrowheads="1"/>
              </p:cNvSpPr>
              <p:nvPr/>
            </p:nvSpPr>
            <p:spPr bwMode="auto">
              <a:xfrm>
                <a:off x="2084939" y="2826897"/>
                <a:ext cx="302895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r>
                  <a:rPr 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1200"/>
                  </a:spcAft>
                </a:pPr>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indent="1016000" algn="just"/>
                <a:r>
                  <a:rPr lang="ja-JP"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　●● 様</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solidFill>
                      <a:schemeClr val="tx1">
                        <a:alpha val="30000"/>
                      </a:schemeClr>
                    </a:solidFill>
                    <a:effectLst/>
                    <a:latin typeface="ＭＳ Ｐ明朝" panose="02020600040205080304" pitchFamily="18" charset="-128"/>
                    <a:ea typeface="ＭＳ 明朝" panose="02020609040205080304" pitchFamily="17" charset="-128"/>
                    <a:cs typeface="Times New Roman" panose="02020603050405020304" pitchFamily="18" charset="0"/>
                  </a:rPr>
                  <a:t>000000</a:t>
                </a:r>
                <a:r>
                  <a:rPr lang="ja-JP" sz="9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　　　　　　　　　　　　　　　　　　　　　　　　　　　■■■■</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solidFill>
                      <a:schemeClr val="tx1">
                        <a:alpha val="30000"/>
                      </a:schemeClr>
                    </a:solidFill>
                    <a:effectLst/>
                    <a:latin typeface="ＭＳ Ｐ明朝" panose="02020600040205080304" pitchFamily="18" charset="-128"/>
                    <a:ea typeface="ＭＳ 明朝" panose="02020609040205080304" pitchFamily="17" charset="-128"/>
                    <a:cs typeface="Times New Roman" panose="02020603050405020304" pitchFamily="18" charset="0"/>
                  </a:rPr>
                  <a:t> </a:t>
                </a:r>
                <a:endParaRPr lang="ja-JP"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49" name="正方形/長方形 48">
                <a:extLst>
                  <a:ext uri="{FF2B5EF4-FFF2-40B4-BE49-F238E27FC236}">
                    <a16:creationId xmlns:a16="http://schemas.microsoft.com/office/drawing/2014/main" id="{E722719F-FBAD-1449-8F72-CDABCB0BD18A}"/>
                  </a:ext>
                </a:extLst>
              </p:cNvPr>
              <p:cNvSpPr/>
              <p:nvPr/>
            </p:nvSpPr>
            <p:spPr>
              <a:xfrm>
                <a:off x="2103989" y="2807847"/>
                <a:ext cx="3095625" cy="140398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pic>
            <p:nvPicPr>
              <p:cNvPr id="50" name="図 49">
                <a:extLst>
                  <a:ext uri="{FF2B5EF4-FFF2-40B4-BE49-F238E27FC236}">
                    <a16:creationId xmlns:a16="http://schemas.microsoft.com/office/drawing/2014/main" id="{DE0C2757-A533-00B9-76D2-9C2511B42C10}"/>
                  </a:ext>
                </a:extLst>
              </p:cNvPr>
              <p:cNvPicPr/>
              <p:nvPr/>
            </p:nvPicPr>
            <p:blipFill>
              <a:blip r:embed="rId3">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242101" y="3971526"/>
                <a:ext cx="2819400" cy="157480"/>
              </a:xfrm>
              <a:prstGeom prst="rect">
                <a:avLst/>
              </a:prstGeom>
              <a:noFill/>
            </p:spPr>
          </p:pic>
        </p:grpSp>
        <p:grpSp>
          <p:nvGrpSpPr>
            <p:cNvPr id="44" name="グループ化 43">
              <a:extLst>
                <a:ext uri="{FF2B5EF4-FFF2-40B4-BE49-F238E27FC236}">
                  <a16:creationId xmlns:a16="http://schemas.microsoft.com/office/drawing/2014/main" id="{9D7A1A6F-07D9-C5AB-22DD-8E2B06A8C26F}"/>
                </a:ext>
              </a:extLst>
            </p:cNvPr>
            <p:cNvGrpSpPr/>
            <p:nvPr userDrawn="1"/>
          </p:nvGrpSpPr>
          <p:grpSpPr>
            <a:xfrm>
              <a:off x="2739670" y="4768846"/>
              <a:ext cx="4018592" cy="753091"/>
              <a:chOff x="7633477" y="2719202"/>
              <a:chExt cx="4018592" cy="753091"/>
            </a:xfrm>
          </p:grpSpPr>
          <p:sp>
            <p:nvSpPr>
              <p:cNvPr id="45" name="テキスト ボックス 44">
                <a:extLst>
                  <a:ext uri="{FF2B5EF4-FFF2-40B4-BE49-F238E27FC236}">
                    <a16:creationId xmlns:a16="http://schemas.microsoft.com/office/drawing/2014/main" id="{60CC5B81-88C6-7645-099B-DC319401D933}"/>
                  </a:ext>
                </a:extLst>
              </p:cNvPr>
              <p:cNvSpPr txBox="1"/>
              <p:nvPr/>
            </p:nvSpPr>
            <p:spPr>
              <a:xfrm>
                <a:off x="7633477" y="2719202"/>
                <a:ext cx="4018592" cy="753091"/>
              </a:xfrm>
              <a:prstGeom prst="rect">
                <a:avLst/>
              </a:prstGeom>
              <a:noFill/>
            </p:spPr>
            <p:txBody>
              <a:bodyPr wrap="square" rtlCol="0">
                <a:spAutoFit/>
              </a:bodyPr>
              <a:lstStyle/>
              <a:p>
                <a:pPr algn="l">
                  <a:lnSpc>
                    <a:spcPts val="1300"/>
                  </a:lnSpc>
                </a:pPr>
                <a:r>
                  <a:rPr kumimoji="1" lang="en-US" altLang="ja-JP" sz="1000" dirty="0">
                    <a:latin typeface="ＭＳ Ｐ明朝" panose="02020600040205080304" pitchFamily="18" charset="-128"/>
                    <a:ea typeface="ＭＳ Ｐ明朝" panose="02020600040205080304" pitchFamily="18" charset="-128"/>
                  </a:rPr>
                  <a:t>【</a:t>
                </a:r>
                <a:r>
                  <a:rPr kumimoji="1" lang="ja-JP" altLang="en-US" sz="1000" dirty="0">
                    <a:latin typeface="ＭＳ Ｐ明朝" panose="02020600040205080304" pitchFamily="18" charset="-128"/>
                    <a:ea typeface="ＭＳ Ｐ明朝" panose="02020600040205080304" pitchFamily="18" charset="-128"/>
                  </a:rPr>
                  <a:t>差出人・還付先</a:t>
                </a:r>
                <a:r>
                  <a:rPr kumimoji="1" lang="en-US" altLang="ja-JP" sz="1000" dirty="0">
                    <a:latin typeface="ＭＳ Ｐ明朝" panose="02020600040205080304" pitchFamily="18" charset="-128"/>
                    <a:ea typeface="ＭＳ Ｐ明朝" panose="02020600040205080304" pitchFamily="18" charset="-128"/>
                  </a:rPr>
                  <a:t>】</a:t>
                </a:r>
                <a:r>
                  <a:rPr kumimoji="1" lang="ja-JP" altLang="en-US" sz="1000" dirty="0">
                    <a:latin typeface="ＭＳ Ｐ明朝" panose="02020600040205080304" pitchFamily="18" charset="-128"/>
                    <a:ea typeface="ＭＳ Ｐ明朝" panose="02020600040205080304" pitchFamily="18" charset="-128"/>
                  </a:rPr>
                  <a:t>〇〇〇〇〇〇〇〇　</a:t>
                </a:r>
                <a:r>
                  <a:rPr kumimoji="1" lang="ja-JP" altLang="en-US" sz="1000" dirty="0">
                    <a:latin typeface="+mj-ea"/>
                    <a:ea typeface="+mj-ea"/>
                  </a:rPr>
                  <a:t>　　　　</a:t>
                </a:r>
                <a:r>
                  <a:rPr kumimoji="1" lang="ja-JP" altLang="en-US" sz="1000" b="1" dirty="0">
                    <a:latin typeface="ＭＳ Ｐ明朝" panose="02020600040205080304" pitchFamily="18" charset="-128"/>
                    <a:ea typeface="ＭＳ Ｐ明朝" panose="02020600040205080304" pitchFamily="18" charset="-128"/>
                  </a:rPr>
                  <a:t>←規定の情報</a:t>
                </a:r>
                <a:endParaRPr kumimoji="1" lang="en-US" altLang="ja-JP" sz="1000" b="1" dirty="0">
                  <a:latin typeface="ＭＳ Ｐ明朝" panose="02020600040205080304" pitchFamily="18" charset="-128"/>
                  <a:ea typeface="ＭＳ Ｐ明朝" panose="02020600040205080304" pitchFamily="18" charset="-128"/>
                </a:endParaRPr>
              </a:p>
              <a:p>
                <a:pPr algn="l">
                  <a:lnSpc>
                    <a:spcPts val="1300"/>
                  </a:lnSpc>
                </a:pPr>
                <a:r>
                  <a:rPr lang="ja-JP" altLang="en-US" sz="1000" dirty="0">
                    <a:latin typeface="ＭＳ Ｐ明朝" panose="02020600040205080304" pitchFamily="18" charset="-128"/>
                    <a:ea typeface="ＭＳ Ｐ明朝" panose="02020600040205080304" pitchFamily="18" charset="-128"/>
                  </a:rPr>
                  <a:t>〒</a:t>
                </a:r>
                <a:r>
                  <a:rPr lang="en-US" altLang="ja-JP" sz="1000" dirty="0">
                    <a:latin typeface="ＭＳ Ｐ明朝" panose="02020600040205080304" pitchFamily="18" charset="-128"/>
                    <a:ea typeface="ＭＳ Ｐ明朝" panose="02020600040205080304" pitchFamily="18" charset="-128"/>
                  </a:rPr>
                  <a:t>000-0000</a:t>
                </a:r>
              </a:p>
              <a:p>
                <a:pPr algn="l">
                  <a:lnSpc>
                    <a:spcPts val="1300"/>
                  </a:lnSpc>
                </a:pPr>
                <a:r>
                  <a:rPr kumimoji="1" lang="ja-JP" altLang="en-US" sz="1000" dirty="0">
                    <a:latin typeface="ＭＳ Ｐ明朝" panose="02020600040205080304" pitchFamily="18" charset="-128"/>
                    <a:ea typeface="ＭＳ Ｐ明朝" panose="02020600040205080304" pitchFamily="18" charset="-128"/>
                  </a:rPr>
                  <a:t>○○県○○市○○町○○</a:t>
                </a:r>
                <a:r>
                  <a:rPr kumimoji="1" lang="en-US" altLang="ja-JP" sz="1000" dirty="0">
                    <a:latin typeface="ＭＳ Ｐ明朝" panose="02020600040205080304" pitchFamily="18" charset="-128"/>
                    <a:ea typeface="ＭＳ Ｐ明朝" panose="02020600040205080304" pitchFamily="18" charset="-128"/>
                  </a:rPr>
                  <a:t>-</a:t>
                </a:r>
                <a:r>
                  <a:rPr kumimoji="1" lang="ja-JP" altLang="en-US" sz="1000" dirty="0">
                    <a:latin typeface="ＭＳ Ｐ明朝" panose="02020600040205080304" pitchFamily="18" charset="-128"/>
                    <a:ea typeface="ＭＳ Ｐ明朝" panose="02020600040205080304" pitchFamily="18" charset="-128"/>
                  </a:rPr>
                  <a:t>〇〇</a:t>
                </a:r>
                <a:r>
                  <a:rPr kumimoji="1" lang="en-US" altLang="ja-JP" sz="1000" dirty="0">
                    <a:latin typeface="ＭＳ Ｐ明朝" panose="02020600040205080304" pitchFamily="18" charset="-128"/>
                    <a:ea typeface="ＭＳ Ｐ明朝" panose="02020600040205080304" pitchFamily="18" charset="-128"/>
                  </a:rPr>
                  <a:t>-</a:t>
                </a:r>
                <a:r>
                  <a:rPr kumimoji="1" lang="ja-JP" altLang="en-US" sz="1000" dirty="0">
                    <a:latin typeface="ＭＳ Ｐ明朝" panose="02020600040205080304" pitchFamily="18" charset="-128"/>
                    <a:ea typeface="ＭＳ Ｐ明朝" panose="02020600040205080304" pitchFamily="18" charset="-128"/>
                  </a:rPr>
                  <a:t>〇〇</a:t>
                </a:r>
                <a:endParaRPr kumimoji="1" lang="en-US" altLang="ja-JP" sz="1000" dirty="0">
                  <a:latin typeface="ＭＳ Ｐ明朝" panose="02020600040205080304" pitchFamily="18" charset="-128"/>
                  <a:ea typeface="ＭＳ Ｐ明朝" panose="02020600040205080304" pitchFamily="18" charset="-128"/>
                </a:endParaRPr>
              </a:p>
              <a:p>
                <a:pPr algn="l">
                  <a:lnSpc>
                    <a:spcPts val="1300"/>
                  </a:lnSpc>
                </a:pPr>
                <a:r>
                  <a:rPr lang="ja-JP" altLang="en-US" sz="1000" dirty="0">
                    <a:latin typeface="ＭＳ Ｐ明朝" panose="02020600040205080304" pitchFamily="18" charset="-128"/>
                    <a:ea typeface="ＭＳ Ｐ明朝" panose="02020600040205080304" pitchFamily="18" charset="-128"/>
                  </a:rPr>
                  <a:t>株式会社〇〇〇〇〇〇〇〇〇　内</a:t>
                </a:r>
                <a:endParaRPr kumimoji="1" lang="ja-JP" altLang="en-US" sz="1000" dirty="0">
                  <a:latin typeface="ＭＳ Ｐ明朝" panose="02020600040205080304" pitchFamily="18" charset="-128"/>
                  <a:ea typeface="ＭＳ Ｐ明朝" panose="02020600040205080304" pitchFamily="18" charset="-128"/>
                </a:endParaRPr>
              </a:p>
            </p:txBody>
          </p:sp>
          <p:sp>
            <p:nvSpPr>
              <p:cNvPr id="46" name="テキスト ボックス 45">
                <a:extLst>
                  <a:ext uri="{FF2B5EF4-FFF2-40B4-BE49-F238E27FC236}">
                    <a16:creationId xmlns:a16="http://schemas.microsoft.com/office/drawing/2014/main" id="{84C2D5D6-601A-A552-288E-CC1706C92DB8}"/>
                  </a:ext>
                </a:extLst>
              </p:cNvPr>
              <p:cNvSpPr txBox="1"/>
              <p:nvPr/>
            </p:nvSpPr>
            <p:spPr>
              <a:xfrm>
                <a:off x="10198266" y="3047690"/>
                <a:ext cx="863132" cy="246221"/>
              </a:xfrm>
              <a:prstGeom prst="rect">
                <a:avLst/>
              </a:prstGeom>
              <a:noFill/>
            </p:spPr>
            <p:txBody>
              <a:bodyPr wrap="square" rtlCol="0">
                <a:spAutoFit/>
              </a:bodyPr>
              <a:lstStyle/>
              <a:p>
                <a:r>
                  <a:rPr kumimoji="1" lang="ja-JP" altLang="en-US" sz="1000" b="1" dirty="0">
                    <a:latin typeface="ＭＳ Ｐ明朝" panose="02020600040205080304" pitchFamily="18" charset="-128"/>
                    <a:ea typeface="ＭＳ Ｐ明朝" panose="02020600040205080304" pitchFamily="18" charset="-128"/>
                  </a:rPr>
                  <a:t>←御社情報</a:t>
                </a:r>
              </a:p>
            </p:txBody>
          </p:sp>
          <p:sp>
            <p:nvSpPr>
              <p:cNvPr id="47" name="右中かっこ 46">
                <a:extLst>
                  <a:ext uri="{FF2B5EF4-FFF2-40B4-BE49-F238E27FC236}">
                    <a16:creationId xmlns:a16="http://schemas.microsoft.com/office/drawing/2014/main" id="{2150348B-A09B-BF19-2195-87A169C5BCF8}"/>
                  </a:ext>
                </a:extLst>
              </p:cNvPr>
              <p:cNvSpPr/>
              <p:nvPr/>
            </p:nvSpPr>
            <p:spPr bwMode="auto">
              <a:xfrm>
                <a:off x="10120061" y="2975303"/>
                <a:ext cx="144016" cy="424284"/>
              </a:xfrm>
              <a:prstGeom prst="rightBrace">
                <a:avLst/>
              </a:prstGeom>
              <a:noFill/>
              <a:ln w="63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charset="0"/>
                  <a:ea typeface="ＭＳ Ｐゴシック" pitchFamily="50" charset="-128"/>
                </a:endParaRPr>
              </a:p>
            </p:txBody>
          </p:sp>
        </p:grpSp>
        <p:sp>
          <p:nvSpPr>
            <p:cNvPr id="68" name="テキスト ボックス 67">
              <a:extLst>
                <a:ext uri="{FF2B5EF4-FFF2-40B4-BE49-F238E27FC236}">
                  <a16:creationId xmlns:a16="http://schemas.microsoft.com/office/drawing/2014/main" id="{17D2E258-F143-B860-FAED-BA0ECDAEB5E7}"/>
                </a:ext>
              </a:extLst>
            </p:cNvPr>
            <p:cNvSpPr txBox="1"/>
            <p:nvPr userDrawn="1"/>
          </p:nvSpPr>
          <p:spPr>
            <a:xfrm>
              <a:off x="164197" y="12243370"/>
              <a:ext cx="6630211" cy="553998"/>
            </a:xfrm>
            <a:prstGeom prst="rect">
              <a:avLst/>
            </a:prstGeom>
            <a:noFill/>
          </p:spPr>
          <p:txBody>
            <a:bodyPr wrap="square" rtlCol="0">
              <a:spAutoFit/>
            </a:bodyPr>
            <a:lstStyle/>
            <a:p>
              <a:pPr>
                <a:lnSpc>
                  <a:spcPct val="150000"/>
                </a:lnSpc>
                <a:spcBef>
                  <a:spcPts val="636"/>
                </a:spcBef>
              </a:pPr>
              <a:r>
                <a:rPr lang="en-US" altLang="ja-JP" sz="1200" dirty="0">
                  <a:solidFill>
                    <a:srgbClr val="0070C0"/>
                  </a:solidFill>
                  <a:latin typeface="メイリオ" panose="020B0604030504040204" pitchFamily="50" charset="-128"/>
                  <a:ea typeface="メイリオ" panose="020B0604030504040204" pitchFamily="50" charset="-128"/>
                </a:rPr>
                <a:t>※※Mac</a:t>
              </a:r>
              <a:r>
                <a:rPr lang="ja-JP" altLang="en-US" sz="1200" dirty="0" err="1">
                  <a:solidFill>
                    <a:srgbClr val="0070C0"/>
                  </a:solidFill>
                  <a:latin typeface="メイリオ" panose="020B0604030504040204" pitchFamily="50" charset="-128"/>
                  <a:ea typeface="メイリオ" panose="020B0604030504040204" pitchFamily="50" charset="-128"/>
                </a:rPr>
                <a:t>での</a:t>
              </a:r>
              <a:r>
                <a:rPr lang="ja-JP" altLang="en-US" sz="1200" dirty="0">
                  <a:solidFill>
                    <a:srgbClr val="0070C0"/>
                  </a:solidFill>
                  <a:latin typeface="メイリオ" panose="020B0604030504040204" pitchFamily="50" charset="-128"/>
                  <a:ea typeface="メイリオ" panose="020B0604030504040204" pitchFamily="50" charset="-128"/>
                </a:rPr>
                <a:t>操作確認はしておりません。</a:t>
              </a:r>
              <a:endParaRPr lang="en-US" altLang="ja-JP" sz="1200" dirty="0">
                <a:solidFill>
                  <a:srgbClr val="0070C0"/>
                </a:solidFill>
                <a:latin typeface="メイリオ" panose="020B0604030504040204" pitchFamily="50" charset="-128"/>
                <a:ea typeface="メイリオ" panose="020B0604030504040204" pitchFamily="50" charset="-128"/>
              </a:endParaRPr>
            </a:p>
            <a:p>
              <a:r>
                <a:rPr lang="en-US" altLang="ja-JP" sz="1200" dirty="0">
                  <a:solidFill>
                    <a:srgbClr val="0070C0"/>
                  </a:solidFill>
                  <a:latin typeface="メイリオ" panose="020B0604030504040204" pitchFamily="50" charset="-128"/>
                  <a:ea typeface="メイリオ" panose="020B0604030504040204" pitchFamily="50" charset="-128"/>
                </a:rPr>
                <a:t>※※PC</a:t>
              </a:r>
              <a:r>
                <a:rPr lang="ja-JP" altLang="en-US" sz="1200" dirty="0">
                  <a:solidFill>
                    <a:srgbClr val="0070C0"/>
                  </a:solidFill>
                  <a:latin typeface="メイリオ" panose="020B0604030504040204" pitchFamily="50" charset="-128"/>
                  <a:ea typeface="メイリオ" panose="020B0604030504040204" pitchFamily="50" charset="-128"/>
                </a:rPr>
                <a:t>環境によって正しく表示しない場合がございますが、保証はできかねます。</a:t>
              </a:r>
              <a:endParaRPr kumimoji="1" lang="ja-JP" altLang="en-US" sz="1200" dirty="0">
                <a:solidFill>
                  <a:srgbClr val="0070C0"/>
                </a:solidFill>
                <a:latin typeface="メイリオ" panose="020B0604030504040204" pitchFamily="50" charset="-128"/>
                <a:ea typeface="メイリオ" panose="020B0604030504040204" pitchFamily="50" charset="-128"/>
              </a:endParaRPr>
            </a:p>
          </p:txBody>
        </p:sp>
        <p:sp>
          <p:nvSpPr>
            <p:cNvPr id="42" name="テキスト ボックス 57">
              <a:extLst>
                <a:ext uri="{FF2B5EF4-FFF2-40B4-BE49-F238E27FC236}">
                  <a16:creationId xmlns:a16="http://schemas.microsoft.com/office/drawing/2014/main" id="{1D9E6861-B996-5706-FE2B-4322F1934C18}"/>
                </a:ext>
              </a:extLst>
            </p:cNvPr>
            <p:cNvSpPr txBox="1">
              <a:spLocks noChangeArrowheads="1"/>
            </p:cNvSpPr>
            <p:nvPr userDrawn="1"/>
          </p:nvSpPr>
          <p:spPr bwMode="auto">
            <a:xfrm>
              <a:off x="3737191" y="5572792"/>
              <a:ext cx="2210906" cy="48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lvl1pPr eaLnBrk="0" hangingPunct="0">
                <a:defRPr kumimoji="1" sz="2100">
                  <a:solidFill>
                    <a:schemeClr val="tx1"/>
                  </a:solidFill>
                  <a:latin typeface="Arial" charset="0"/>
                  <a:ea typeface="ＭＳ Ｐゴシック" charset="-128"/>
                </a:defRPr>
              </a:lvl1pPr>
              <a:lvl2pPr marL="742950" indent="-285750" eaLnBrk="0" hangingPunct="0">
                <a:defRPr kumimoji="1" sz="2100">
                  <a:solidFill>
                    <a:schemeClr val="tx1"/>
                  </a:solidFill>
                  <a:latin typeface="Arial" charset="0"/>
                  <a:ea typeface="ＭＳ Ｐゴシック" charset="-128"/>
                </a:defRPr>
              </a:lvl2pPr>
              <a:lvl3pPr marL="1143000" indent="-228600" eaLnBrk="0" hangingPunct="0">
                <a:defRPr kumimoji="1" sz="2100">
                  <a:solidFill>
                    <a:schemeClr val="tx1"/>
                  </a:solidFill>
                  <a:latin typeface="Arial" charset="0"/>
                  <a:ea typeface="ＭＳ Ｐゴシック" charset="-128"/>
                </a:defRPr>
              </a:lvl3pPr>
              <a:lvl4pPr marL="1600200" indent="-228600" eaLnBrk="0" hangingPunct="0">
                <a:defRPr kumimoji="1" sz="2100">
                  <a:solidFill>
                    <a:schemeClr val="tx1"/>
                  </a:solidFill>
                  <a:latin typeface="Arial" charset="0"/>
                  <a:ea typeface="ＭＳ Ｐゴシック" charset="-128"/>
                </a:defRPr>
              </a:lvl4pPr>
              <a:lvl5pPr marL="2057400" indent="-228600" eaLnBrk="0" hangingPunct="0">
                <a:defRPr kumimoji="1" sz="21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1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1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1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100">
                  <a:solidFill>
                    <a:schemeClr val="tx1"/>
                  </a:solidFill>
                  <a:latin typeface="Arial" charset="0"/>
                  <a:ea typeface="ＭＳ Ｐゴシック" charset="-128"/>
                </a:defRPr>
              </a:lvl9pPr>
            </a:lstStyle>
            <a:p>
              <a:pPr algn="ctr" eaLnBrk="1" hangingPunct="1">
                <a:lnSpc>
                  <a:spcPct val="150000"/>
                </a:lnSpc>
                <a:defRPr/>
              </a:pPr>
              <a:r>
                <a:rPr lang="ja-JP" altLang="en-US" sz="2400" b="1" dirty="0">
                  <a:solidFill>
                    <a:srgbClr val="FF0000"/>
                  </a:solidFill>
                </a:rPr>
                <a:t>使用不可領域</a:t>
              </a:r>
            </a:p>
          </p:txBody>
        </p:sp>
      </p:grpSp>
    </p:spTree>
    <p:extLst>
      <p:ext uri="{BB962C8B-B14F-4D97-AF65-F5344CB8AC3E}">
        <p14:creationId xmlns:p14="http://schemas.microsoft.com/office/powerpoint/2010/main" val="374212398"/>
      </p:ext>
    </p:extLst>
  </p:cSld>
  <p:clrMap bg1="lt1" tx1="dk1" bg2="lt2" tx2="dk2" accent1="accent1" accent2="accent2" accent3="accent3" accent4="accent4" accent5="accent5" accent6="accent6" hlink="hlink" folHlink="folHlink"/>
  <p:sldLayoutIdLst>
    <p:sldLayoutId id="2147483714" r:id="rId1"/>
  </p:sldLayoutIdLst>
  <p:txStyles>
    <p:titleStyle>
      <a:lvl1pPr algn="l" defTabSz="972007" rtl="0" eaLnBrk="1" latinLnBrk="0" hangingPunct="1">
        <a:lnSpc>
          <a:spcPct val="90000"/>
        </a:lnSpc>
        <a:spcBef>
          <a:spcPct val="0"/>
        </a:spcBef>
        <a:buNone/>
        <a:defRPr kumimoji="1" sz="4677" kern="1200">
          <a:solidFill>
            <a:schemeClr val="tx1"/>
          </a:solidFill>
          <a:latin typeface="+mj-lt"/>
          <a:ea typeface="+mj-ea"/>
          <a:cs typeface="+mj-cs"/>
        </a:defRPr>
      </a:lvl1pPr>
    </p:titleStyle>
    <p:bodyStyle>
      <a:lvl1pPr marL="243002" indent="-243002" algn="l" defTabSz="972007" rtl="0" eaLnBrk="1" latinLnBrk="0" hangingPunct="1">
        <a:lnSpc>
          <a:spcPct val="90000"/>
        </a:lnSpc>
        <a:spcBef>
          <a:spcPts val="1063"/>
        </a:spcBef>
        <a:buFont typeface="Arial" panose="020B0604020202020204" pitchFamily="34" charset="0"/>
        <a:buChar char="•"/>
        <a:defRPr kumimoji="1" sz="2976" kern="1200">
          <a:solidFill>
            <a:schemeClr val="tx1"/>
          </a:solidFill>
          <a:latin typeface="+mn-lt"/>
          <a:ea typeface="+mn-ea"/>
          <a:cs typeface="+mn-cs"/>
        </a:defRPr>
      </a:lvl1pPr>
      <a:lvl2pPr marL="729005" indent="-243002" algn="l" defTabSz="972007" rtl="0" eaLnBrk="1" latinLnBrk="0" hangingPunct="1">
        <a:lnSpc>
          <a:spcPct val="90000"/>
        </a:lnSpc>
        <a:spcBef>
          <a:spcPts val="532"/>
        </a:spcBef>
        <a:buFont typeface="Arial" panose="020B0604020202020204" pitchFamily="34" charset="0"/>
        <a:buChar char="•"/>
        <a:defRPr kumimoji="1" sz="2551" kern="1200">
          <a:solidFill>
            <a:schemeClr val="tx1"/>
          </a:solidFill>
          <a:latin typeface="+mn-lt"/>
          <a:ea typeface="+mn-ea"/>
          <a:cs typeface="+mn-cs"/>
        </a:defRPr>
      </a:lvl2pPr>
      <a:lvl3pPr marL="1215009" indent="-243002" algn="l" defTabSz="972007" rtl="0" eaLnBrk="1" latinLnBrk="0" hangingPunct="1">
        <a:lnSpc>
          <a:spcPct val="90000"/>
        </a:lnSpc>
        <a:spcBef>
          <a:spcPts val="532"/>
        </a:spcBef>
        <a:buFont typeface="Arial" panose="020B0604020202020204" pitchFamily="34" charset="0"/>
        <a:buChar char="•"/>
        <a:defRPr kumimoji="1" sz="2126" kern="1200">
          <a:solidFill>
            <a:schemeClr val="tx1"/>
          </a:solidFill>
          <a:latin typeface="+mn-lt"/>
          <a:ea typeface="+mn-ea"/>
          <a:cs typeface="+mn-cs"/>
        </a:defRPr>
      </a:lvl3pPr>
      <a:lvl4pPr marL="1701013"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4pPr>
      <a:lvl5pPr marL="2187016"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5pPr>
      <a:lvl6pPr marL="2673020"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6pPr>
      <a:lvl7pPr marL="3159023"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7pPr>
      <a:lvl8pPr marL="3645027"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8pPr>
      <a:lvl9pPr marL="4131031"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9pPr>
    </p:bodyStyle>
    <p:otherStyle>
      <a:defPPr>
        <a:defRPr lang="en-US"/>
      </a:defPPr>
      <a:lvl1pPr marL="0" algn="l" defTabSz="972007" rtl="0" eaLnBrk="1" latinLnBrk="0" hangingPunct="1">
        <a:defRPr kumimoji="1" sz="1913" kern="1200">
          <a:solidFill>
            <a:schemeClr val="tx1"/>
          </a:solidFill>
          <a:latin typeface="+mn-lt"/>
          <a:ea typeface="+mn-ea"/>
          <a:cs typeface="+mn-cs"/>
        </a:defRPr>
      </a:lvl1pPr>
      <a:lvl2pPr marL="486004" algn="l" defTabSz="972007" rtl="0" eaLnBrk="1" latinLnBrk="0" hangingPunct="1">
        <a:defRPr kumimoji="1" sz="1913" kern="1200">
          <a:solidFill>
            <a:schemeClr val="tx1"/>
          </a:solidFill>
          <a:latin typeface="+mn-lt"/>
          <a:ea typeface="+mn-ea"/>
          <a:cs typeface="+mn-cs"/>
        </a:defRPr>
      </a:lvl2pPr>
      <a:lvl3pPr marL="972007" algn="l" defTabSz="972007" rtl="0" eaLnBrk="1" latinLnBrk="0" hangingPunct="1">
        <a:defRPr kumimoji="1" sz="1913" kern="1200">
          <a:solidFill>
            <a:schemeClr val="tx1"/>
          </a:solidFill>
          <a:latin typeface="+mn-lt"/>
          <a:ea typeface="+mn-ea"/>
          <a:cs typeface="+mn-cs"/>
        </a:defRPr>
      </a:lvl3pPr>
      <a:lvl4pPr marL="1458011" algn="l" defTabSz="972007" rtl="0" eaLnBrk="1" latinLnBrk="0" hangingPunct="1">
        <a:defRPr kumimoji="1" sz="1913" kern="1200">
          <a:solidFill>
            <a:schemeClr val="tx1"/>
          </a:solidFill>
          <a:latin typeface="+mn-lt"/>
          <a:ea typeface="+mn-ea"/>
          <a:cs typeface="+mn-cs"/>
        </a:defRPr>
      </a:lvl4pPr>
      <a:lvl5pPr marL="1944014" algn="l" defTabSz="972007" rtl="0" eaLnBrk="1" latinLnBrk="0" hangingPunct="1">
        <a:defRPr kumimoji="1" sz="1913" kern="1200">
          <a:solidFill>
            <a:schemeClr val="tx1"/>
          </a:solidFill>
          <a:latin typeface="+mn-lt"/>
          <a:ea typeface="+mn-ea"/>
          <a:cs typeface="+mn-cs"/>
        </a:defRPr>
      </a:lvl5pPr>
      <a:lvl6pPr marL="2430018" algn="l" defTabSz="972007" rtl="0" eaLnBrk="1" latinLnBrk="0" hangingPunct="1">
        <a:defRPr kumimoji="1" sz="1913" kern="1200">
          <a:solidFill>
            <a:schemeClr val="tx1"/>
          </a:solidFill>
          <a:latin typeface="+mn-lt"/>
          <a:ea typeface="+mn-ea"/>
          <a:cs typeface="+mn-cs"/>
        </a:defRPr>
      </a:lvl6pPr>
      <a:lvl7pPr marL="2916022" algn="l" defTabSz="972007" rtl="0" eaLnBrk="1" latinLnBrk="0" hangingPunct="1">
        <a:defRPr kumimoji="1" sz="1913" kern="1200">
          <a:solidFill>
            <a:schemeClr val="tx1"/>
          </a:solidFill>
          <a:latin typeface="+mn-lt"/>
          <a:ea typeface="+mn-ea"/>
          <a:cs typeface="+mn-cs"/>
        </a:defRPr>
      </a:lvl7pPr>
      <a:lvl8pPr marL="3402025" algn="l" defTabSz="972007" rtl="0" eaLnBrk="1" latinLnBrk="0" hangingPunct="1">
        <a:defRPr kumimoji="1" sz="1913" kern="1200">
          <a:solidFill>
            <a:schemeClr val="tx1"/>
          </a:solidFill>
          <a:latin typeface="+mn-lt"/>
          <a:ea typeface="+mn-ea"/>
          <a:cs typeface="+mn-cs"/>
        </a:defRPr>
      </a:lvl8pPr>
      <a:lvl9pPr marL="3888029" algn="l" defTabSz="972007" rtl="0" eaLnBrk="1" latinLnBrk="0" hangingPunct="1">
        <a:defRPr kumimoji="1" sz="19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E1F5E3C-A909-BFE3-3708-EFCBFBEF8E6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2822" y="640993"/>
            <a:ext cx="8074617" cy="11927168"/>
          </a:xfrm>
          <a:prstGeom prst="rect">
            <a:avLst/>
          </a:prstGeom>
        </p:spPr>
      </p:pic>
    </p:spTree>
    <p:extLst>
      <p:ext uri="{BB962C8B-B14F-4D97-AF65-F5344CB8AC3E}">
        <p14:creationId xmlns:p14="http://schemas.microsoft.com/office/powerpoint/2010/main" val="205216491"/>
      </p:ext>
    </p:extLst>
  </p:cSld>
  <p:clrMap bg1="lt1" tx1="dk1" bg2="lt2" tx2="dk2" accent1="accent1" accent2="accent2" accent3="accent3" accent4="accent4" accent5="accent5" accent6="accent6" hlink="hlink" folHlink="folHlink"/>
  <p:sldLayoutIdLst>
    <p:sldLayoutId id="2147483727" r:id="rId1"/>
  </p:sldLayoutIdLst>
  <p:txStyles>
    <p:titleStyle>
      <a:lvl1pPr algn="l" defTabSz="972007" rtl="0" eaLnBrk="1" latinLnBrk="0" hangingPunct="1">
        <a:lnSpc>
          <a:spcPct val="90000"/>
        </a:lnSpc>
        <a:spcBef>
          <a:spcPct val="0"/>
        </a:spcBef>
        <a:buNone/>
        <a:defRPr kumimoji="1" sz="4677" kern="1200">
          <a:solidFill>
            <a:schemeClr val="tx1"/>
          </a:solidFill>
          <a:latin typeface="+mj-lt"/>
          <a:ea typeface="+mj-ea"/>
          <a:cs typeface="+mj-cs"/>
        </a:defRPr>
      </a:lvl1pPr>
    </p:titleStyle>
    <p:bodyStyle>
      <a:lvl1pPr marL="243002" indent="-243002" algn="l" defTabSz="972007" rtl="0" eaLnBrk="1" latinLnBrk="0" hangingPunct="1">
        <a:lnSpc>
          <a:spcPct val="90000"/>
        </a:lnSpc>
        <a:spcBef>
          <a:spcPts val="1063"/>
        </a:spcBef>
        <a:buFont typeface="Arial" panose="020B0604020202020204" pitchFamily="34" charset="0"/>
        <a:buChar char="•"/>
        <a:defRPr kumimoji="1" sz="2976" kern="1200">
          <a:solidFill>
            <a:schemeClr val="tx1"/>
          </a:solidFill>
          <a:latin typeface="+mn-lt"/>
          <a:ea typeface="+mn-ea"/>
          <a:cs typeface="+mn-cs"/>
        </a:defRPr>
      </a:lvl1pPr>
      <a:lvl2pPr marL="729005" indent="-243002" algn="l" defTabSz="972007" rtl="0" eaLnBrk="1" latinLnBrk="0" hangingPunct="1">
        <a:lnSpc>
          <a:spcPct val="90000"/>
        </a:lnSpc>
        <a:spcBef>
          <a:spcPts val="532"/>
        </a:spcBef>
        <a:buFont typeface="Arial" panose="020B0604020202020204" pitchFamily="34" charset="0"/>
        <a:buChar char="•"/>
        <a:defRPr kumimoji="1" sz="2551" kern="1200">
          <a:solidFill>
            <a:schemeClr val="tx1"/>
          </a:solidFill>
          <a:latin typeface="+mn-lt"/>
          <a:ea typeface="+mn-ea"/>
          <a:cs typeface="+mn-cs"/>
        </a:defRPr>
      </a:lvl2pPr>
      <a:lvl3pPr marL="1215009" indent="-243002" algn="l" defTabSz="972007" rtl="0" eaLnBrk="1" latinLnBrk="0" hangingPunct="1">
        <a:lnSpc>
          <a:spcPct val="90000"/>
        </a:lnSpc>
        <a:spcBef>
          <a:spcPts val="532"/>
        </a:spcBef>
        <a:buFont typeface="Arial" panose="020B0604020202020204" pitchFamily="34" charset="0"/>
        <a:buChar char="•"/>
        <a:defRPr kumimoji="1" sz="2126" kern="1200">
          <a:solidFill>
            <a:schemeClr val="tx1"/>
          </a:solidFill>
          <a:latin typeface="+mn-lt"/>
          <a:ea typeface="+mn-ea"/>
          <a:cs typeface="+mn-cs"/>
        </a:defRPr>
      </a:lvl3pPr>
      <a:lvl4pPr marL="1701013"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4pPr>
      <a:lvl5pPr marL="2187016"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5pPr>
      <a:lvl6pPr marL="2673020"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6pPr>
      <a:lvl7pPr marL="3159023"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7pPr>
      <a:lvl8pPr marL="3645027"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8pPr>
      <a:lvl9pPr marL="4131031" indent="-243002" algn="l" defTabSz="972007" rtl="0" eaLnBrk="1" latinLnBrk="0" hangingPunct="1">
        <a:lnSpc>
          <a:spcPct val="90000"/>
        </a:lnSpc>
        <a:spcBef>
          <a:spcPts val="532"/>
        </a:spcBef>
        <a:buFont typeface="Arial" panose="020B0604020202020204" pitchFamily="34" charset="0"/>
        <a:buChar char="•"/>
        <a:defRPr kumimoji="1" sz="1913" kern="1200">
          <a:solidFill>
            <a:schemeClr val="tx1"/>
          </a:solidFill>
          <a:latin typeface="+mn-lt"/>
          <a:ea typeface="+mn-ea"/>
          <a:cs typeface="+mn-cs"/>
        </a:defRPr>
      </a:lvl9pPr>
    </p:bodyStyle>
    <p:otherStyle>
      <a:defPPr>
        <a:defRPr lang="en-US"/>
      </a:defPPr>
      <a:lvl1pPr marL="0" algn="l" defTabSz="972007" rtl="0" eaLnBrk="1" latinLnBrk="0" hangingPunct="1">
        <a:defRPr kumimoji="1" sz="1913" kern="1200">
          <a:solidFill>
            <a:schemeClr val="tx1"/>
          </a:solidFill>
          <a:latin typeface="+mn-lt"/>
          <a:ea typeface="+mn-ea"/>
          <a:cs typeface="+mn-cs"/>
        </a:defRPr>
      </a:lvl1pPr>
      <a:lvl2pPr marL="486004" algn="l" defTabSz="972007" rtl="0" eaLnBrk="1" latinLnBrk="0" hangingPunct="1">
        <a:defRPr kumimoji="1" sz="1913" kern="1200">
          <a:solidFill>
            <a:schemeClr val="tx1"/>
          </a:solidFill>
          <a:latin typeface="+mn-lt"/>
          <a:ea typeface="+mn-ea"/>
          <a:cs typeface="+mn-cs"/>
        </a:defRPr>
      </a:lvl2pPr>
      <a:lvl3pPr marL="972007" algn="l" defTabSz="972007" rtl="0" eaLnBrk="1" latinLnBrk="0" hangingPunct="1">
        <a:defRPr kumimoji="1" sz="1913" kern="1200">
          <a:solidFill>
            <a:schemeClr val="tx1"/>
          </a:solidFill>
          <a:latin typeface="+mn-lt"/>
          <a:ea typeface="+mn-ea"/>
          <a:cs typeface="+mn-cs"/>
        </a:defRPr>
      </a:lvl3pPr>
      <a:lvl4pPr marL="1458011" algn="l" defTabSz="972007" rtl="0" eaLnBrk="1" latinLnBrk="0" hangingPunct="1">
        <a:defRPr kumimoji="1" sz="1913" kern="1200">
          <a:solidFill>
            <a:schemeClr val="tx1"/>
          </a:solidFill>
          <a:latin typeface="+mn-lt"/>
          <a:ea typeface="+mn-ea"/>
          <a:cs typeface="+mn-cs"/>
        </a:defRPr>
      </a:lvl4pPr>
      <a:lvl5pPr marL="1944014" algn="l" defTabSz="972007" rtl="0" eaLnBrk="1" latinLnBrk="0" hangingPunct="1">
        <a:defRPr kumimoji="1" sz="1913" kern="1200">
          <a:solidFill>
            <a:schemeClr val="tx1"/>
          </a:solidFill>
          <a:latin typeface="+mn-lt"/>
          <a:ea typeface="+mn-ea"/>
          <a:cs typeface="+mn-cs"/>
        </a:defRPr>
      </a:lvl5pPr>
      <a:lvl6pPr marL="2430018" algn="l" defTabSz="972007" rtl="0" eaLnBrk="1" latinLnBrk="0" hangingPunct="1">
        <a:defRPr kumimoji="1" sz="1913" kern="1200">
          <a:solidFill>
            <a:schemeClr val="tx1"/>
          </a:solidFill>
          <a:latin typeface="+mn-lt"/>
          <a:ea typeface="+mn-ea"/>
          <a:cs typeface="+mn-cs"/>
        </a:defRPr>
      </a:lvl6pPr>
      <a:lvl7pPr marL="2916022" algn="l" defTabSz="972007" rtl="0" eaLnBrk="1" latinLnBrk="0" hangingPunct="1">
        <a:defRPr kumimoji="1" sz="1913" kern="1200">
          <a:solidFill>
            <a:schemeClr val="tx1"/>
          </a:solidFill>
          <a:latin typeface="+mn-lt"/>
          <a:ea typeface="+mn-ea"/>
          <a:cs typeface="+mn-cs"/>
        </a:defRPr>
      </a:lvl7pPr>
      <a:lvl8pPr marL="3402025" algn="l" defTabSz="972007" rtl="0" eaLnBrk="1" latinLnBrk="0" hangingPunct="1">
        <a:defRPr kumimoji="1" sz="1913" kern="1200">
          <a:solidFill>
            <a:schemeClr val="tx1"/>
          </a:solidFill>
          <a:latin typeface="+mn-lt"/>
          <a:ea typeface="+mn-ea"/>
          <a:cs typeface="+mn-cs"/>
        </a:defRPr>
      </a:lvl8pPr>
      <a:lvl9pPr marL="3888029" algn="l" defTabSz="972007" rtl="0" eaLnBrk="1" latinLnBrk="0" hangingPunct="1">
        <a:defRPr kumimoji="1" sz="19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113A1E65-3841-E0BA-A138-4F3B87071D42}"/>
              </a:ext>
            </a:extLst>
          </p:cNvPr>
          <p:cNvGrpSpPr/>
          <p:nvPr/>
        </p:nvGrpSpPr>
        <p:grpSpPr>
          <a:xfrm>
            <a:off x="2789924" y="3458967"/>
            <a:ext cx="1081089" cy="1268380"/>
            <a:chOff x="1601912" y="3440405"/>
            <a:chExt cx="1081088" cy="1268380"/>
          </a:xfrm>
        </p:grpSpPr>
        <p:grpSp>
          <p:nvGrpSpPr>
            <p:cNvPr id="11" name="グループ化 10">
              <a:extLst>
                <a:ext uri="{FF2B5EF4-FFF2-40B4-BE49-F238E27FC236}">
                  <a16:creationId xmlns:a16="http://schemas.microsoft.com/office/drawing/2014/main" id="{82EDB896-35F4-4C0E-8123-D1287BFFD018}"/>
                </a:ext>
              </a:extLst>
            </p:cNvPr>
            <p:cNvGrpSpPr/>
            <p:nvPr/>
          </p:nvGrpSpPr>
          <p:grpSpPr>
            <a:xfrm>
              <a:off x="1601912" y="3440405"/>
              <a:ext cx="1081088" cy="900038"/>
              <a:chOff x="1601912" y="3440405"/>
              <a:chExt cx="1081088" cy="900038"/>
            </a:xfrm>
          </p:grpSpPr>
          <p:sp>
            <p:nvSpPr>
              <p:cNvPr id="13" name="円/楕円 14">
                <a:extLst>
                  <a:ext uri="{FF2B5EF4-FFF2-40B4-BE49-F238E27FC236}">
                    <a16:creationId xmlns:a16="http://schemas.microsoft.com/office/drawing/2014/main" id="{BF80E2B9-DB95-46EA-DF96-2D38EB435963}"/>
                  </a:ext>
                </a:extLst>
              </p:cNvPr>
              <p:cNvSpPr>
                <a:spLocks noChangeArrowheads="1"/>
              </p:cNvSpPr>
              <p:nvPr/>
            </p:nvSpPr>
            <p:spPr bwMode="auto">
              <a:xfrm>
                <a:off x="1692053" y="3440405"/>
                <a:ext cx="900807" cy="900038"/>
              </a:xfrm>
              <a:prstGeom prst="ellipse">
                <a:avLst/>
              </a:prstGeom>
              <a:noFill/>
              <a:ln w="1587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1474788" eaLnBrk="0" hangingPunct="0">
                  <a:defRPr kumimoji="1" sz="2900">
                    <a:solidFill>
                      <a:schemeClr val="tx1"/>
                    </a:solidFill>
                    <a:latin typeface="Arial" charset="0"/>
                    <a:ea typeface="ＭＳ Ｐゴシック" charset="-128"/>
                  </a:defRPr>
                </a:lvl1pPr>
                <a:lvl2pPr marL="742950" indent="-285750" defTabSz="1474788" eaLnBrk="0" hangingPunct="0">
                  <a:defRPr kumimoji="1" sz="2900">
                    <a:solidFill>
                      <a:schemeClr val="tx1"/>
                    </a:solidFill>
                    <a:latin typeface="Arial" charset="0"/>
                    <a:ea typeface="ＭＳ Ｐゴシック" charset="-128"/>
                  </a:defRPr>
                </a:lvl2pPr>
                <a:lvl3pPr marL="1143000" indent="-228600" defTabSz="1474788" eaLnBrk="0" hangingPunct="0">
                  <a:defRPr kumimoji="1" sz="2900">
                    <a:solidFill>
                      <a:schemeClr val="tx1"/>
                    </a:solidFill>
                    <a:latin typeface="Arial" charset="0"/>
                    <a:ea typeface="ＭＳ Ｐゴシック" charset="-128"/>
                  </a:defRPr>
                </a:lvl3pPr>
                <a:lvl4pPr marL="1600200" indent="-228600" defTabSz="1474788" eaLnBrk="0" hangingPunct="0">
                  <a:defRPr kumimoji="1" sz="2900">
                    <a:solidFill>
                      <a:schemeClr val="tx1"/>
                    </a:solidFill>
                    <a:latin typeface="Arial" charset="0"/>
                    <a:ea typeface="ＭＳ Ｐゴシック" charset="-128"/>
                  </a:defRPr>
                </a:lvl4pPr>
                <a:lvl5pPr marL="2057400" indent="-228600" defTabSz="1474788" eaLnBrk="0" hangingPunct="0">
                  <a:defRPr kumimoji="1" sz="2900">
                    <a:solidFill>
                      <a:schemeClr val="tx1"/>
                    </a:solidFill>
                    <a:latin typeface="Arial" charset="0"/>
                    <a:ea typeface="ＭＳ Ｐゴシック" charset="-128"/>
                  </a:defRPr>
                </a:lvl5pPr>
                <a:lvl6pPr marL="2514600" indent="-228600" defTabSz="1474788"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defTabSz="1474788"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defTabSz="1474788"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defTabSz="1474788" eaLnBrk="0" fontAlgn="base" hangingPunct="0">
                  <a:spcBef>
                    <a:spcPct val="0"/>
                  </a:spcBef>
                  <a:spcAft>
                    <a:spcPct val="0"/>
                  </a:spcAft>
                  <a:defRPr kumimoji="1" sz="2900">
                    <a:solidFill>
                      <a:schemeClr val="tx1"/>
                    </a:solidFill>
                    <a:latin typeface="Arial" charset="0"/>
                    <a:ea typeface="ＭＳ Ｐゴシック" charset="-128"/>
                  </a:defRPr>
                </a:lvl9pPr>
              </a:lstStyle>
              <a:p>
                <a:pPr algn="ctr" eaLnBrk="1" hangingPunct="1"/>
                <a:endParaRPr lang="ja-JP" altLang="en-US">
                  <a:latin typeface="ＭＳ Ｐゴシック" panose="020B0600070205080204" pitchFamily="50" charset="-128"/>
                  <a:ea typeface="ＭＳ Ｐゴシック" panose="020B0600070205080204" pitchFamily="50" charset="-128"/>
                </a:endParaRPr>
              </a:p>
            </p:txBody>
          </p:sp>
          <p:cxnSp>
            <p:nvCxnSpPr>
              <p:cNvPr id="14" name="直線コネクタ 15">
                <a:extLst>
                  <a:ext uri="{FF2B5EF4-FFF2-40B4-BE49-F238E27FC236}">
                    <a16:creationId xmlns:a16="http://schemas.microsoft.com/office/drawing/2014/main" id="{573E0A0C-8039-9C1F-153D-D3BE3C8F6186}"/>
                  </a:ext>
                </a:extLst>
              </p:cNvPr>
              <p:cNvCxnSpPr>
                <a:cxnSpLocks noChangeShapeType="1"/>
              </p:cNvCxnSpPr>
              <p:nvPr/>
            </p:nvCxnSpPr>
            <p:spPr bwMode="auto">
              <a:xfrm>
                <a:off x="1722416" y="3728449"/>
                <a:ext cx="840081" cy="0"/>
              </a:xfrm>
              <a:prstGeom prst="line">
                <a:avLst/>
              </a:prstGeom>
              <a:noFill/>
              <a:ln w="158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テキスト ボックス 16">
                <a:extLst>
                  <a:ext uri="{FF2B5EF4-FFF2-40B4-BE49-F238E27FC236}">
                    <a16:creationId xmlns:a16="http://schemas.microsoft.com/office/drawing/2014/main" id="{AF397558-23A9-7DD2-8B50-AFF66A9B0F12}"/>
                  </a:ext>
                </a:extLst>
              </p:cNvPr>
              <p:cNvSpPr txBox="1">
                <a:spLocks noChangeArrowheads="1"/>
              </p:cNvSpPr>
              <p:nvPr/>
            </p:nvSpPr>
            <p:spPr bwMode="auto">
              <a:xfrm>
                <a:off x="1601912" y="3800459"/>
                <a:ext cx="1081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eaLnBrk="0" hangingPunct="0">
                  <a:defRPr kumimoji="1" sz="2900">
                    <a:solidFill>
                      <a:schemeClr val="tx1"/>
                    </a:solidFill>
                    <a:latin typeface="Arial" charset="0"/>
                    <a:ea typeface="ＭＳ Ｐゴシック" charset="-128"/>
                  </a:defRPr>
                </a:lvl1pPr>
                <a:lvl2pPr marL="742950" indent="-285750" eaLnBrk="0" hangingPunct="0">
                  <a:defRPr kumimoji="1" sz="2900">
                    <a:solidFill>
                      <a:schemeClr val="tx1"/>
                    </a:solidFill>
                    <a:latin typeface="Arial" charset="0"/>
                    <a:ea typeface="ＭＳ Ｐゴシック" charset="-128"/>
                  </a:defRPr>
                </a:lvl2pPr>
                <a:lvl3pPr marL="1143000" indent="-228600" eaLnBrk="0" hangingPunct="0">
                  <a:defRPr kumimoji="1" sz="2900">
                    <a:solidFill>
                      <a:schemeClr val="tx1"/>
                    </a:solidFill>
                    <a:latin typeface="Arial" charset="0"/>
                    <a:ea typeface="ＭＳ Ｐゴシック" charset="-128"/>
                  </a:defRPr>
                </a:lvl3pPr>
                <a:lvl4pPr marL="1600200" indent="-228600" eaLnBrk="0" hangingPunct="0">
                  <a:defRPr kumimoji="1" sz="2900">
                    <a:solidFill>
                      <a:schemeClr val="tx1"/>
                    </a:solidFill>
                    <a:latin typeface="Arial" charset="0"/>
                    <a:ea typeface="ＭＳ Ｐゴシック" charset="-128"/>
                  </a:defRPr>
                </a:lvl4pPr>
                <a:lvl5pPr marL="2057400" indent="-228600" eaLnBrk="0" hangingPunct="0">
                  <a:defRPr kumimoji="1" sz="29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900">
                    <a:solidFill>
                      <a:schemeClr val="tx1"/>
                    </a:solidFill>
                    <a:latin typeface="Arial" charset="0"/>
                    <a:ea typeface="ＭＳ Ｐゴシック" charset="-128"/>
                  </a:defRPr>
                </a:lvl9pPr>
              </a:lstStyle>
              <a:p>
                <a:pPr algn="ctr" eaLnBrk="1" hangingPunct="1"/>
                <a:r>
                  <a:rPr lang="ja-JP" altLang="en-US" sz="1400" dirty="0">
                    <a:latin typeface="ＭＳ Ｐゴシック" charset="-128"/>
                  </a:rPr>
                  <a:t>料金後納</a:t>
                </a:r>
              </a:p>
            </p:txBody>
          </p:sp>
        </p:grpSp>
        <p:sp>
          <p:nvSpPr>
            <p:cNvPr id="12" name="テキスト ボックス 11">
              <a:extLst>
                <a:ext uri="{FF2B5EF4-FFF2-40B4-BE49-F238E27FC236}">
                  <a16:creationId xmlns:a16="http://schemas.microsoft.com/office/drawing/2014/main" id="{C6F0167C-A1C8-2E01-4E96-3A849AD3644A}"/>
                </a:ext>
              </a:extLst>
            </p:cNvPr>
            <p:cNvSpPr txBox="1"/>
            <p:nvPr/>
          </p:nvSpPr>
          <p:spPr bwMode="auto">
            <a:xfrm>
              <a:off x="1646361" y="4401008"/>
              <a:ext cx="992188" cy="307777"/>
            </a:xfrm>
            <a:prstGeom prst="rect">
              <a:avLst/>
            </a:prstGeom>
            <a:noFill/>
            <a:ln w="15875">
              <a:solidFill>
                <a:schemeClr val="tx1"/>
              </a:solidFill>
            </a:ln>
          </p:spPr>
          <p:txBody>
            <a:bodyPr>
              <a:spAutoFit/>
            </a:bodyPr>
            <a:lstStyle/>
            <a:p>
              <a:pPr algn="ctr">
                <a:defRPr/>
              </a:pPr>
              <a:r>
                <a:rPr lang="ja-JP" altLang="en-US" sz="1400" dirty="0">
                  <a:latin typeface="ＭＳ Ｐゴシック" panose="020B0600070205080204" pitchFamily="50" charset="-128"/>
                  <a:ea typeface="ＭＳ Ｐゴシック" panose="020B0600070205080204" pitchFamily="50" charset="-128"/>
                </a:rPr>
                <a:t>ゆうメール</a:t>
              </a:r>
            </a:p>
          </p:txBody>
        </p:sp>
      </p:grpSp>
      <p:pic>
        <p:nvPicPr>
          <p:cNvPr id="16" name="図 15">
            <a:extLst>
              <a:ext uri="{FF2B5EF4-FFF2-40B4-BE49-F238E27FC236}">
                <a16:creationId xmlns:a16="http://schemas.microsoft.com/office/drawing/2014/main" id="{334185EF-7F71-6F7A-267A-97A4494B6C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135" y="469477"/>
            <a:ext cx="2536157" cy="487722"/>
          </a:xfrm>
          <a:prstGeom prst="rect">
            <a:avLst/>
          </a:prstGeom>
        </p:spPr>
      </p:pic>
      <p:sp>
        <p:nvSpPr>
          <p:cNvPr id="17" name="Text Box 69">
            <a:extLst>
              <a:ext uri="{FF2B5EF4-FFF2-40B4-BE49-F238E27FC236}">
                <a16:creationId xmlns:a16="http://schemas.microsoft.com/office/drawing/2014/main" id="{3599F8B6-1A9D-C21B-CA80-D04F7C2598E4}"/>
              </a:ext>
            </a:extLst>
          </p:cNvPr>
          <p:cNvSpPr txBox="1">
            <a:spLocks noChangeArrowheads="1"/>
          </p:cNvSpPr>
          <p:nvPr/>
        </p:nvSpPr>
        <p:spPr bwMode="auto">
          <a:xfrm>
            <a:off x="2843438" y="7955280"/>
            <a:ext cx="3921760" cy="3371563"/>
          </a:xfrm>
          <a:prstGeom prst="rect">
            <a:avLst/>
          </a:prstGeom>
          <a:noFill/>
          <a:ln>
            <a:noFill/>
          </a:ln>
        </p:spPr>
        <p:txBody>
          <a:bodyPr rot="0" vert="horz" wrap="square" lIns="74295" tIns="8890" rIns="74295" bIns="8890" anchor="t" anchorCtr="0" upright="1">
            <a:noAutofit/>
          </a:bodyPr>
          <a:lstStyle/>
          <a:p>
            <a:pPr algn="just"/>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このテキストボックスにテキストや画像を配置してデザインして下さい。</a:t>
            </a:r>
            <a:r>
              <a:rPr lang="en-US" altLang="ja-JP" sz="1050" kern="100" dirty="0">
                <a:latin typeface="Century" panose="02040604050505020304" pitchFamily="18" charset="0"/>
                <a:ea typeface="ＭＳ 明朝" panose="02020609040205080304" pitchFamily="17" charset="-128"/>
                <a:cs typeface="Times New Roman" panose="02020603050405020304" pitchFamily="18" charset="0"/>
              </a:rPr>
              <a:t>※</a:t>
            </a:r>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この文章は削除してご利用下さい。</a:t>
            </a:r>
          </a:p>
        </p:txBody>
      </p:sp>
    </p:spTree>
    <p:extLst>
      <p:ext uri="{BB962C8B-B14F-4D97-AF65-F5344CB8AC3E}">
        <p14:creationId xmlns:p14="http://schemas.microsoft.com/office/powerpoint/2010/main" val="1493002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6521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TotalTime>
  <Words>26</Words>
  <Application>Microsoft Office PowerPoint</Application>
  <PresentationFormat>ユーザー設定</PresentationFormat>
  <Paragraphs>3</Paragraphs>
  <Slides>2</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vt:i4>
      </vt:variant>
    </vt:vector>
  </HeadingPairs>
  <TitlesOfParts>
    <vt:vector size="12" baseType="lpstr">
      <vt:lpstr>ＭＳ Ｐゴシック</vt:lpstr>
      <vt:lpstr>ＭＳ Ｐ明朝</vt:lpstr>
      <vt:lpstr>メイリオ</vt:lpstr>
      <vt:lpstr>游ゴシック</vt:lpstr>
      <vt:lpstr>游ゴシック Light</vt:lpstr>
      <vt:lpstr>Arial</vt:lpstr>
      <vt:lpstr>Calibri</vt:lpstr>
      <vt:lpstr>Century</vt:lpstr>
      <vt:lpstr>Office テーマ</vt:lpstr>
      <vt:lpstr>デザインの設定</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DM本舗</dc:creator>
  <cp:lastModifiedBy>murosono</cp:lastModifiedBy>
  <cp:revision>15</cp:revision>
  <dcterms:created xsi:type="dcterms:W3CDTF">2021-06-02T05:51:49Z</dcterms:created>
  <dcterms:modified xsi:type="dcterms:W3CDTF">2024-02-13T03:37:55Z</dcterms:modified>
</cp:coreProperties>
</file>