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 id="2147483715" r:id="rId2"/>
  </p:sldMasterIdLst>
  <p:handoutMasterIdLst>
    <p:handoutMasterId r:id="rId5"/>
  </p:handoutMasterIdLst>
  <p:sldIdLst>
    <p:sldId id="256" r:id="rId3"/>
    <p:sldId id="257" r:id="rId4"/>
  </p:sldIdLst>
  <p:sldSz cx="12599988" cy="9359900"/>
  <p:notesSz cx="9144000" cy="6858000"/>
  <p:defaultTextStyle>
    <a:defPPr>
      <a:defRPr lang="en-US"/>
    </a:defPPr>
    <a:lvl1pPr marL="0" algn="l" defTabSz="448147" rtl="0" eaLnBrk="1" latinLnBrk="0" hangingPunct="1">
      <a:defRPr sz="1764" kern="1200">
        <a:solidFill>
          <a:schemeClr val="tx1"/>
        </a:solidFill>
        <a:latin typeface="+mn-lt"/>
        <a:ea typeface="+mn-ea"/>
        <a:cs typeface="+mn-cs"/>
      </a:defRPr>
    </a:lvl1pPr>
    <a:lvl2pPr marL="448147" algn="l" defTabSz="448147" rtl="0" eaLnBrk="1" latinLnBrk="0" hangingPunct="1">
      <a:defRPr sz="1764" kern="1200">
        <a:solidFill>
          <a:schemeClr val="tx1"/>
        </a:solidFill>
        <a:latin typeface="+mn-lt"/>
        <a:ea typeface="+mn-ea"/>
        <a:cs typeface="+mn-cs"/>
      </a:defRPr>
    </a:lvl2pPr>
    <a:lvl3pPr marL="896295" algn="l" defTabSz="448147" rtl="0" eaLnBrk="1" latinLnBrk="0" hangingPunct="1">
      <a:defRPr sz="1764" kern="1200">
        <a:solidFill>
          <a:schemeClr val="tx1"/>
        </a:solidFill>
        <a:latin typeface="+mn-lt"/>
        <a:ea typeface="+mn-ea"/>
        <a:cs typeface="+mn-cs"/>
      </a:defRPr>
    </a:lvl3pPr>
    <a:lvl4pPr marL="1344442" algn="l" defTabSz="448147" rtl="0" eaLnBrk="1" latinLnBrk="0" hangingPunct="1">
      <a:defRPr sz="1764" kern="1200">
        <a:solidFill>
          <a:schemeClr val="tx1"/>
        </a:solidFill>
        <a:latin typeface="+mn-lt"/>
        <a:ea typeface="+mn-ea"/>
        <a:cs typeface="+mn-cs"/>
      </a:defRPr>
    </a:lvl4pPr>
    <a:lvl5pPr marL="1792590" algn="l" defTabSz="448147" rtl="0" eaLnBrk="1" latinLnBrk="0" hangingPunct="1">
      <a:defRPr sz="1764" kern="1200">
        <a:solidFill>
          <a:schemeClr val="tx1"/>
        </a:solidFill>
        <a:latin typeface="+mn-lt"/>
        <a:ea typeface="+mn-ea"/>
        <a:cs typeface="+mn-cs"/>
      </a:defRPr>
    </a:lvl5pPr>
    <a:lvl6pPr marL="2240737" algn="l" defTabSz="448147" rtl="0" eaLnBrk="1" latinLnBrk="0" hangingPunct="1">
      <a:defRPr sz="1764" kern="1200">
        <a:solidFill>
          <a:schemeClr val="tx1"/>
        </a:solidFill>
        <a:latin typeface="+mn-lt"/>
        <a:ea typeface="+mn-ea"/>
        <a:cs typeface="+mn-cs"/>
      </a:defRPr>
    </a:lvl6pPr>
    <a:lvl7pPr marL="2688885" algn="l" defTabSz="448147" rtl="0" eaLnBrk="1" latinLnBrk="0" hangingPunct="1">
      <a:defRPr sz="1764" kern="1200">
        <a:solidFill>
          <a:schemeClr val="tx1"/>
        </a:solidFill>
        <a:latin typeface="+mn-lt"/>
        <a:ea typeface="+mn-ea"/>
        <a:cs typeface="+mn-cs"/>
      </a:defRPr>
    </a:lvl7pPr>
    <a:lvl8pPr marL="3137032" algn="l" defTabSz="448147" rtl="0" eaLnBrk="1" latinLnBrk="0" hangingPunct="1">
      <a:defRPr sz="1764" kern="1200">
        <a:solidFill>
          <a:schemeClr val="tx1"/>
        </a:solidFill>
        <a:latin typeface="+mn-lt"/>
        <a:ea typeface="+mn-ea"/>
        <a:cs typeface="+mn-cs"/>
      </a:defRPr>
    </a:lvl8pPr>
    <a:lvl9pPr marL="3585180" algn="l" defTabSz="448147" rtl="0" eaLnBrk="1" latinLnBrk="0" hangingPunct="1">
      <a:defRPr sz="1764"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A012E1B9-9CBF-47FC-AAEA-35D0F14185C5}">
          <p14:sldIdLst>
            <p14:sldId id="256"/>
            <p14:sldId id="25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6" autoAdjust="0"/>
    <p:restoredTop sz="94660"/>
  </p:normalViewPr>
  <p:slideViewPr>
    <p:cSldViewPr snapToGrid="0">
      <p:cViewPr>
        <p:scale>
          <a:sx n="84" d="100"/>
          <a:sy n="84" d="100"/>
        </p:scale>
        <p:origin x="426" y="15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15" d="100"/>
          <a:sy n="115" d="100"/>
        </p:scale>
        <p:origin x="241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xmlns="" id="{272312DE-4739-4656-BF8D-0A0B459CFE72}"/>
              </a:ext>
            </a:extLst>
          </p:cNvPr>
          <p:cNvSpPr>
            <a:spLocks noGrp="1"/>
          </p:cNvSpPr>
          <p:nvPr>
            <p:ph type="hdr" sz="quarter"/>
          </p:nvPr>
        </p:nvSpPr>
        <p:spPr>
          <a:xfrm>
            <a:off x="0" y="2"/>
            <a:ext cx="3962400" cy="344091"/>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xmlns="" id="{56F47940-40F9-407B-A250-A49D399BE557}"/>
              </a:ext>
            </a:extLst>
          </p:cNvPr>
          <p:cNvSpPr>
            <a:spLocks noGrp="1"/>
          </p:cNvSpPr>
          <p:nvPr>
            <p:ph type="dt" sz="quarter" idx="1"/>
          </p:nvPr>
        </p:nvSpPr>
        <p:spPr>
          <a:xfrm>
            <a:off x="5179484" y="2"/>
            <a:ext cx="3962400" cy="344091"/>
          </a:xfrm>
          <a:prstGeom prst="rect">
            <a:avLst/>
          </a:prstGeom>
        </p:spPr>
        <p:txBody>
          <a:bodyPr vert="horz" lIns="91440" tIns="45720" rIns="91440" bIns="45720" rtlCol="0"/>
          <a:lstStyle>
            <a:lvl1pPr algn="r">
              <a:defRPr sz="1200"/>
            </a:lvl1pPr>
          </a:lstStyle>
          <a:p>
            <a:fld id="{6B22CD2C-9714-4A9B-AD79-BCF8001F96CA}" type="datetimeFigureOut">
              <a:rPr kumimoji="1" lang="ja-JP" altLang="en-US" smtClean="0"/>
              <a:t>2024/10/4</a:t>
            </a:fld>
            <a:endParaRPr kumimoji="1" lang="ja-JP" altLang="en-US"/>
          </a:p>
        </p:txBody>
      </p:sp>
      <p:sp>
        <p:nvSpPr>
          <p:cNvPr id="4" name="フッター プレースホルダー 3">
            <a:extLst>
              <a:ext uri="{FF2B5EF4-FFF2-40B4-BE49-F238E27FC236}">
                <a16:creationId xmlns:a16="http://schemas.microsoft.com/office/drawing/2014/main" xmlns="" id="{6886D919-7B18-45E6-BD56-829AF41E7810}"/>
              </a:ext>
            </a:extLst>
          </p:cNvPr>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xmlns="" id="{485F33A4-A1B9-4D8D-A52E-3CEABEDA2626}"/>
              </a:ext>
            </a:extLst>
          </p:cNvPr>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0F5DCCC9-BA00-4C14-A4B5-055AE34B4DD1}" type="slidenum">
              <a:rPr kumimoji="1" lang="ja-JP" altLang="en-US" smtClean="0"/>
              <a:t>‹#›</a:t>
            </a:fld>
            <a:endParaRPr kumimoji="1" lang="ja-JP" altLang="en-US"/>
          </a:p>
        </p:txBody>
      </p:sp>
    </p:spTree>
    <p:extLst>
      <p:ext uri="{BB962C8B-B14F-4D97-AF65-F5344CB8AC3E}">
        <p14:creationId xmlns:p14="http://schemas.microsoft.com/office/powerpoint/2010/main" val="8874381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9624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33181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2" name="グループ化 71">
            <a:extLst>
              <a:ext uri="{FF2B5EF4-FFF2-40B4-BE49-F238E27FC236}">
                <a16:creationId xmlns:a16="http://schemas.microsoft.com/office/drawing/2014/main" xmlns="" id="{8EDD2825-0296-CFE9-0F0E-8F95D617979F}"/>
              </a:ext>
            </a:extLst>
          </p:cNvPr>
          <p:cNvGrpSpPr/>
          <p:nvPr userDrawn="1"/>
        </p:nvGrpSpPr>
        <p:grpSpPr>
          <a:xfrm>
            <a:off x="1595235" y="2703730"/>
            <a:ext cx="9417164" cy="5257930"/>
            <a:chOff x="1595235" y="2861776"/>
            <a:chExt cx="9417164" cy="5257930"/>
          </a:xfrm>
        </p:grpSpPr>
        <p:grpSp>
          <p:nvGrpSpPr>
            <p:cNvPr id="101" name="グループ化 8">
              <a:extLst>
                <a:ext uri="{FF2B5EF4-FFF2-40B4-BE49-F238E27FC236}">
                  <a16:creationId xmlns:a16="http://schemas.microsoft.com/office/drawing/2014/main" xmlns="" id="{95656B0D-C833-CD89-A5A8-1B943541625B}"/>
                </a:ext>
              </a:extLst>
            </p:cNvPr>
            <p:cNvGrpSpPr>
              <a:grpSpLocks/>
            </p:cNvGrpSpPr>
            <p:nvPr userDrawn="1"/>
          </p:nvGrpSpPr>
          <p:grpSpPr bwMode="auto">
            <a:xfrm>
              <a:off x="1597801" y="5036763"/>
              <a:ext cx="360363" cy="933450"/>
              <a:chOff x="2178843" y="3980656"/>
              <a:chExt cx="360363" cy="935037"/>
            </a:xfrm>
          </p:grpSpPr>
          <p:sp>
            <p:nvSpPr>
              <p:cNvPr id="131" name="Line 141">
                <a:extLst>
                  <a:ext uri="{FF2B5EF4-FFF2-40B4-BE49-F238E27FC236}">
                    <a16:creationId xmlns:a16="http://schemas.microsoft.com/office/drawing/2014/main" xmlns="" id="{4505FCE3-EE16-9A13-EE92-37C96C28AEED}"/>
                  </a:ext>
                </a:extLst>
              </p:cNvPr>
              <p:cNvSpPr>
                <a:spLocks noChangeShapeType="1"/>
              </p:cNvSpPr>
              <p:nvPr userDrawn="1"/>
            </p:nvSpPr>
            <p:spPr bwMode="auto">
              <a:xfrm rot="-5400000">
                <a:off x="2359025" y="424021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32" name="Line 142">
                <a:extLst>
                  <a:ext uri="{FF2B5EF4-FFF2-40B4-BE49-F238E27FC236}">
                    <a16:creationId xmlns:a16="http://schemas.microsoft.com/office/drawing/2014/main" xmlns="" id="{75DEDC67-8548-A7CE-6D85-E94EECEB8E8C}"/>
                  </a:ext>
                </a:extLst>
              </p:cNvPr>
              <p:cNvSpPr>
                <a:spLocks noChangeShapeType="1"/>
              </p:cNvSpPr>
              <p:nvPr userDrawn="1"/>
            </p:nvSpPr>
            <p:spPr bwMode="auto">
              <a:xfrm rot="-5400000">
                <a:off x="1891507" y="4448175"/>
                <a:ext cx="935037"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grpSp>
        <p:grpSp>
          <p:nvGrpSpPr>
            <p:cNvPr id="102" name="グループ化 6">
              <a:extLst>
                <a:ext uri="{FF2B5EF4-FFF2-40B4-BE49-F238E27FC236}">
                  <a16:creationId xmlns:a16="http://schemas.microsoft.com/office/drawing/2014/main" xmlns="" id="{14782C4B-BB5D-D886-2870-06FEC2950FCE}"/>
                </a:ext>
              </a:extLst>
            </p:cNvPr>
            <p:cNvGrpSpPr>
              <a:grpSpLocks/>
            </p:cNvGrpSpPr>
            <p:nvPr userDrawn="1"/>
          </p:nvGrpSpPr>
          <p:grpSpPr bwMode="auto">
            <a:xfrm>
              <a:off x="10652036" y="5035970"/>
              <a:ext cx="360363" cy="935037"/>
              <a:chOff x="8155782" y="3977481"/>
              <a:chExt cx="360362" cy="935037"/>
            </a:xfrm>
          </p:grpSpPr>
          <p:sp>
            <p:nvSpPr>
              <p:cNvPr id="129" name="Line 143">
                <a:extLst>
                  <a:ext uri="{FF2B5EF4-FFF2-40B4-BE49-F238E27FC236}">
                    <a16:creationId xmlns:a16="http://schemas.microsoft.com/office/drawing/2014/main" xmlns="" id="{709499F9-B169-B5FB-A12F-6E515C114EF2}"/>
                  </a:ext>
                </a:extLst>
              </p:cNvPr>
              <p:cNvSpPr>
                <a:spLocks noChangeShapeType="1"/>
              </p:cNvSpPr>
              <p:nvPr userDrawn="1"/>
            </p:nvSpPr>
            <p:spPr bwMode="auto">
              <a:xfrm rot="-5400000">
                <a:off x="8335963" y="4264026"/>
                <a:ext cx="0" cy="360362"/>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30" name="Line 144">
                <a:extLst>
                  <a:ext uri="{FF2B5EF4-FFF2-40B4-BE49-F238E27FC236}">
                    <a16:creationId xmlns:a16="http://schemas.microsoft.com/office/drawing/2014/main" xmlns="" id="{CB1D9A5C-96FB-EF20-9E8C-F135C7E22AF4}"/>
                  </a:ext>
                </a:extLst>
              </p:cNvPr>
              <p:cNvSpPr>
                <a:spLocks noChangeShapeType="1"/>
              </p:cNvSpPr>
              <p:nvPr userDrawn="1"/>
            </p:nvSpPr>
            <p:spPr bwMode="auto">
              <a:xfrm rot="-5400000">
                <a:off x="7868445" y="4445000"/>
                <a:ext cx="935037"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grpSp>
        <p:grpSp>
          <p:nvGrpSpPr>
            <p:cNvPr id="103" name="グループ化 7">
              <a:extLst>
                <a:ext uri="{FF2B5EF4-FFF2-40B4-BE49-F238E27FC236}">
                  <a16:creationId xmlns:a16="http://schemas.microsoft.com/office/drawing/2014/main" xmlns="" id="{D78EF03F-4D65-0980-1BF1-CE25F79BBC34}"/>
                </a:ext>
              </a:extLst>
            </p:cNvPr>
            <p:cNvGrpSpPr>
              <a:grpSpLocks/>
            </p:cNvGrpSpPr>
            <p:nvPr userDrawn="1"/>
          </p:nvGrpSpPr>
          <p:grpSpPr bwMode="auto">
            <a:xfrm>
              <a:off x="5828333" y="7752117"/>
              <a:ext cx="933450" cy="360363"/>
              <a:chOff x="4882356" y="6373018"/>
              <a:chExt cx="935037" cy="360363"/>
            </a:xfrm>
          </p:grpSpPr>
          <p:sp>
            <p:nvSpPr>
              <p:cNvPr id="127" name="Line 145">
                <a:extLst>
                  <a:ext uri="{FF2B5EF4-FFF2-40B4-BE49-F238E27FC236}">
                    <a16:creationId xmlns:a16="http://schemas.microsoft.com/office/drawing/2014/main" xmlns="" id="{AF15D189-41A1-175F-5430-AE87FE8AD852}"/>
                  </a:ext>
                </a:extLst>
              </p:cNvPr>
              <p:cNvSpPr>
                <a:spLocks noChangeShapeType="1"/>
              </p:cNvSpPr>
              <p:nvPr userDrawn="1"/>
            </p:nvSpPr>
            <p:spPr bwMode="auto">
              <a:xfrm rot="-5400000">
                <a:off x="5169694" y="6553200"/>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28" name="Line 146">
                <a:extLst>
                  <a:ext uri="{FF2B5EF4-FFF2-40B4-BE49-F238E27FC236}">
                    <a16:creationId xmlns:a16="http://schemas.microsoft.com/office/drawing/2014/main" xmlns="" id="{5BFCCAF7-4345-308A-F064-A86C094FFC97}"/>
                  </a:ext>
                </a:extLst>
              </p:cNvPr>
              <p:cNvSpPr>
                <a:spLocks noChangeShapeType="1"/>
              </p:cNvSpPr>
              <p:nvPr userDrawn="1"/>
            </p:nvSpPr>
            <p:spPr bwMode="auto">
              <a:xfrm rot="-5400000">
                <a:off x="5349875" y="5992813"/>
                <a:ext cx="0" cy="935037"/>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grpSp>
        <p:grpSp>
          <p:nvGrpSpPr>
            <p:cNvPr id="104" name="グループ化 5">
              <a:extLst>
                <a:ext uri="{FF2B5EF4-FFF2-40B4-BE49-F238E27FC236}">
                  <a16:creationId xmlns:a16="http://schemas.microsoft.com/office/drawing/2014/main" xmlns="" id="{44064CC8-C18A-5FBD-D4F4-C1728FD7162B}"/>
                </a:ext>
              </a:extLst>
            </p:cNvPr>
            <p:cNvGrpSpPr>
              <a:grpSpLocks/>
            </p:cNvGrpSpPr>
            <p:nvPr userDrawn="1"/>
          </p:nvGrpSpPr>
          <p:grpSpPr bwMode="auto">
            <a:xfrm>
              <a:off x="5827539" y="2863362"/>
              <a:ext cx="935038" cy="360363"/>
              <a:chOff x="4879181" y="2157955"/>
              <a:chExt cx="935037" cy="360362"/>
            </a:xfrm>
          </p:grpSpPr>
          <p:sp>
            <p:nvSpPr>
              <p:cNvPr id="125" name="Line 147">
                <a:extLst>
                  <a:ext uri="{FF2B5EF4-FFF2-40B4-BE49-F238E27FC236}">
                    <a16:creationId xmlns:a16="http://schemas.microsoft.com/office/drawing/2014/main" xmlns="" id="{1F4E93B6-173F-0BA2-2C21-18B552688E51}"/>
                  </a:ext>
                </a:extLst>
              </p:cNvPr>
              <p:cNvSpPr>
                <a:spLocks noChangeShapeType="1"/>
              </p:cNvSpPr>
              <p:nvPr userDrawn="1"/>
            </p:nvSpPr>
            <p:spPr bwMode="auto">
              <a:xfrm rot="16200000">
                <a:off x="5166519" y="2338136"/>
                <a:ext cx="360362"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26" name="Line 148">
                <a:extLst>
                  <a:ext uri="{FF2B5EF4-FFF2-40B4-BE49-F238E27FC236}">
                    <a16:creationId xmlns:a16="http://schemas.microsoft.com/office/drawing/2014/main" xmlns="" id="{63310162-DEB5-B1F9-E2F3-EF691ABBB1E9}"/>
                  </a:ext>
                </a:extLst>
              </p:cNvPr>
              <p:cNvSpPr>
                <a:spLocks noChangeShapeType="1"/>
              </p:cNvSpPr>
              <p:nvPr userDrawn="1"/>
            </p:nvSpPr>
            <p:spPr bwMode="auto">
              <a:xfrm rot="-5400000">
                <a:off x="5346700" y="1965325"/>
                <a:ext cx="0" cy="935037"/>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grpSp>
        <p:grpSp>
          <p:nvGrpSpPr>
            <p:cNvPr id="105" name="グループ化 52">
              <a:extLst>
                <a:ext uri="{FF2B5EF4-FFF2-40B4-BE49-F238E27FC236}">
                  <a16:creationId xmlns:a16="http://schemas.microsoft.com/office/drawing/2014/main" xmlns="" id="{E61A5B2C-0C35-26DB-F2E2-7ED870BD7E5C}"/>
                </a:ext>
              </a:extLst>
            </p:cNvPr>
            <p:cNvGrpSpPr>
              <a:grpSpLocks/>
            </p:cNvGrpSpPr>
            <p:nvPr userDrawn="1"/>
          </p:nvGrpSpPr>
          <p:grpSpPr bwMode="auto">
            <a:xfrm>
              <a:off x="10526566" y="7644365"/>
              <a:ext cx="468312" cy="468312"/>
              <a:chOff x="8011319" y="6244804"/>
              <a:chExt cx="468313" cy="468313"/>
            </a:xfrm>
          </p:grpSpPr>
          <p:sp>
            <p:nvSpPr>
              <p:cNvPr id="121" name="Line 150">
                <a:extLst>
                  <a:ext uri="{FF2B5EF4-FFF2-40B4-BE49-F238E27FC236}">
                    <a16:creationId xmlns:a16="http://schemas.microsoft.com/office/drawing/2014/main" xmlns="" id="{75132071-4283-E0A5-8E4E-1B47B218BE04}"/>
                  </a:ext>
                </a:extLst>
              </p:cNvPr>
              <p:cNvSpPr>
                <a:spLocks noChangeShapeType="1"/>
              </p:cNvSpPr>
              <p:nvPr userDrawn="1"/>
            </p:nvSpPr>
            <p:spPr bwMode="auto">
              <a:xfrm rot="-54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22" name="Line 151">
                <a:extLst>
                  <a:ext uri="{FF2B5EF4-FFF2-40B4-BE49-F238E27FC236}">
                    <a16:creationId xmlns:a16="http://schemas.microsoft.com/office/drawing/2014/main" xmlns="" id="{C2FDDAB9-F409-D073-9F47-8902E6B59614}"/>
                  </a:ext>
                </a:extLst>
              </p:cNvPr>
              <p:cNvSpPr>
                <a:spLocks noChangeShapeType="1"/>
              </p:cNvSpPr>
              <p:nvPr userDrawn="1"/>
            </p:nvSpPr>
            <p:spPr bwMode="auto">
              <a:xfrm rot="-54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23" name="Line 152">
                <a:extLst>
                  <a:ext uri="{FF2B5EF4-FFF2-40B4-BE49-F238E27FC236}">
                    <a16:creationId xmlns:a16="http://schemas.microsoft.com/office/drawing/2014/main" xmlns="" id="{7F638364-7420-95C1-AD4C-6804161B7A6A}"/>
                  </a:ext>
                </a:extLst>
              </p:cNvPr>
              <p:cNvSpPr>
                <a:spLocks noChangeShapeType="1"/>
              </p:cNvSpPr>
              <p:nvPr userDrawn="1"/>
            </p:nvSpPr>
            <p:spPr bwMode="auto">
              <a:xfrm rot="-54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24" name="Line 153">
                <a:extLst>
                  <a:ext uri="{FF2B5EF4-FFF2-40B4-BE49-F238E27FC236}">
                    <a16:creationId xmlns:a16="http://schemas.microsoft.com/office/drawing/2014/main" xmlns="" id="{0BA26C16-6EB1-8C8E-03B1-1FF724A2B6B4}"/>
                  </a:ext>
                </a:extLst>
              </p:cNvPr>
              <p:cNvSpPr>
                <a:spLocks noChangeShapeType="1"/>
              </p:cNvSpPr>
              <p:nvPr userDrawn="1"/>
            </p:nvSpPr>
            <p:spPr bwMode="auto">
              <a:xfrm rot="-54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grpSp>
        <p:grpSp>
          <p:nvGrpSpPr>
            <p:cNvPr id="106" name="グループ化 57">
              <a:extLst>
                <a:ext uri="{FF2B5EF4-FFF2-40B4-BE49-F238E27FC236}">
                  <a16:creationId xmlns:a16="http://schemas.microsoft.com/office/drawing/2014/main" xmlns="" id="{C6C9E4E9-4C2E-EB9C-F09C-F1856F004B58}"/>
                </a:ext>
              </a:extLst>
            </p:cNvPr>
            <p:cNvGrpSpPr>
              <a:grpSpLocks/>
            </p:cNvGrpSpPr>
            <p:nvPr userDrawn="1"/>
          </p:nvGrpSpPr>
          <p:grpSpPr bwMode="auto">
            <a:xfrm rot="-5400000">
              <a:off x="10526568" y="2861777"/>
              <a:ext cx="468312" cy="468313"/>
              <a:chOff x="8011319" y="6244804"/>
              <a:chExt cx="468313" cy="468313"/>
            </a:xfrm>
          </p:grpSpPr>
          <p:sp>
            <p:nvSpPr>
              <p:cNvPr id="117" name="Line 150">
                <a:extLst>
                  <a:ext uri="{FF2B5EF4-FFF2-40B4-BE49-F238E27FC236}">
                    <a16:creationId xmlns:a16="http://schemas.microsoft.com/office/drawing/2014/main" xmlns="" id="{707E7D0C-73E3-487C-C06F-7B91636B36F6}"/>
                  </a:ext>
                </a:extLst>
              </p:cNvPr>
              <p:cNvSpPr>
                <a:spLocks noChangeShapeType="1"/>
              </p:cNvSpPr>
              <p:nvPr userDrawn="1"/>
            </p:nvSpPr>
            <p:spPr bwMode="auto">
              <a:xfrm rot="-54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18" name="Line 151">
                <a:extLst>
                  <a:ext uri="{FF2B5EF4-FFF2-40B4-BE49-F238E27FC236}">
                    <a16:creationId xmlns:a16="http://schemas.microsoft.com/office/drawing/2014/main" xmlns="" id="{4AC044E0-2C1A-DC6A-A0DD-4D565D9307AE}"/>
                  </a:ext>
                </a:extLst>
              </p:cNvPr>
              <p:cNvSpPr>
                <a:spLocks noChangeShapeType="1"/>
              </p:cNvSpPr>
              <p:nvPr userDrawn="1"/>
            </p:nvSpPr>
            <p:spPr bwMode="auto">
              <a:xfrm rot="-54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19" name="Line 152">
                <a:extLst>
                  <a:ext uri="{FF2B5EF4-FFF2-40B4-BE49-F238E27FC236}">
                    <a16:creationId xmlns:a16="http://schemas.microsoft.com/office/drawing/2014/main" xmlns="" id="{9C2640F0-52AE-333F-55BB-9B83A951391A}"/>
                  </a:ext>
                </a:extLst>
              </p:cNvPr>
              <p:cNvSpPr>
                <a:spLocks noChangeShapeType="1"/>
              </p:cNvSpPr>
              <p:nvPr userDrawn="1"/>
            </p:nvSpPr>
            <p:spPr bwMode="auto">
              <a:xfrm rot="162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20" name="Line 153">
                <a:extLst>
                  <a:ext uri="{FF2B5EF4-FFF2-40B4-BE49-F238E27FC236}">
                    <a16:creationId xmlns:a16="http://schemas.microsoft.com/office/drawing/2014/main" xmlns="" id="{A63BA5C8-5065-2733-6FFB-5CB4FB5CEB7F}"/>
                  </a:ext>
                </a:extLst>
              </p:cNvPr>
              <p:cNvSpPr>
                <a:spLocks noChangeShapeType="1"/>
              </p:cNvSpPr>
              <p:nvPr userDrawn="1"/>
            </p:nvSpPr>
            <p:spPr bwMode="auto">
              <a:xfrm rot="-54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grpSp>
        <p:grpSp>
          <p:nvGrpSpPr>
            <p:cNvPr id="107" name="グループ化 63">
              <a:extLst>
                <a:ext uri="{FF2B5EF4-FFF2-40B4-BE49-F238E27FC236}">
                  <a16:creationId xmlns:a16="http://schemas.microsoft.com/office/drawing/2014/main" xmlns="" id="{3643CF37-FBEB-C9DC-DC3A-4C2F2F24ADFE}"/>
                </a:ext>
              </a:extLst>
            </p:cNvPr>
            <p:cNvGrpSpPr>
              <a:grpSpLocks/>
            </p:cNvGrpSpPr>
            <p:nvPr userDrawn="1"/>
          </p:nvGrpSpPr>
          <p:grpSpPr bwMode="auto">
            <a:xfrm rot="5400000">
              <a:off x="1597725" y="7651393"/>
              <a:ext cx="468312" cy="468313"/>
              <a:chOff x="8011319" y="6244804"/>
              <a:chExt cx="468313" cy="468313"/>
            </a:xfrm>
          </p:grpSpPr>
          <p:sp>
            <p:nvSpPr>
              <p:cNvPr id="113" name="Line 150">
                <a:extLst>
                  <a:ext uri="{FF2B5EF4-FFF2-40B4-BE49-F238E27FC236}">
                    <a16:creationId xmlns:a16="http://schemas.microsoft.com/office/drawing/2014/main" xmlns="" id="{3FE38957-2879-03BE-E457-526325E524C9}"/>
                  </a:ext>
                </a:extLst>
              </p:cNvPr>
              <p:cNvSpPr>
                <a:spLocks noChangeShapeType="1"/>
              </p:cNvSpPr>
              <p:nvPr userDrawn="1"/>
            </p:nvSpPr>
            <p:spPr bwMode="auto">
              <a:xfrm rot="-54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14" name="Line 151">
                <a:extLst>
                  <a:ext uri="{FF2B5EF4-FFF2-40B4-BE49-F238E27FC236}">
                    <a16:creationId xmlns:a16="http://schemas.microsoft.com/office/drawing/2014/main" xmlns="" id="{67F97A8B-6214-85C9-EB2E-DE4E9E08610C}"/>
                  </a:ext>
                </a:extLst>
              </p:cNvPr>
              <p:cNvSpPr>
                <a:spLocks noChangeShapeType="1"/>
              </p:cNvSpPr>
              <p:nvPr userDrawn="1"/>
            </p:nvSpPr>
            <p:spPr bwMode="auto">
              <a:xfrm rot="-54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15" name="Line 152">
                <a:extLst>
                  <a:ext uri="{FF2B5EF4-FFF2-40B4-BE49-F238E27FC236}">
                    <a16:creationId xmlns:a16="http://schemas.microsoft.com/office/drawing/2014/main" xmlns="" id="{E25F3CD1-7D79-D21D-378E-BA5E7CD0859F}"/>
                  </a:ext>
                </a:extLst>
              </p:cNvPr>
              <p:cNvSpPr>
                <a:spLocks noChangeShapeType="1"/>
              </p:cNvSpPr>
              <p:nvPr userDrawn="1"/>
            </p:nvSpPr>
            <p:spPr bwMode="auto">
              <a:xfrm rot="-54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16" name="Line 153">
                <a:extLst>
                  <a:ext uri="{FF2B5EF4-FFF2-40B4-BE49-F238E27FC236}">
                    <a16:creationId xmlns:a16="http://schemas.microsoft.com/office/drawing/2014/main" xmlns="" id="{33C8EE39-7B0D-D070-37FE-A1790A80BA85}"/>
                  </a:ext>
                </a:extLst>
              </p:cNvPr>
              <p:cNvSpPr>
                <a:spLocks noChangeShapeType="1"/>
              </p:cNvSpPr>
              <p:nvPr userDrawn="1"/>
            </p:nvSpPr>
            <p:spPr bwMode="auto">
              <a:xfrm rot="-54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grpSp>
        <p:grpSp>
          <p:nvGrpSpPr>
            <p:cNvPr id="108" name="グループ化 68">
              <a:extLst>
                <a:ext uri="{FF2B5EF4-FFF2-40B4-BE49-F238E27FC236}">
                  <a16:creationId xmlns:a16="http://schemas.microsoft.com/office/drawing/2014/main" xmlns="" id="{9E16FEF9-AAC1-F811-A3B5-769C11D787F9}"/>
                </a:ext>
              </a:extLst>
            </p:cNvPr>
            <p:cNvGrpSpPr>
              <a:grpSpLocks/>
            </p:cNvGrpSpPr>
            <p:nvPr userDrawn="1"/>
          </p:nvGrpSpPr>
          <p:grpSpPr bwMode="auto">
            <a:xfrm rot="10800000">
              <a:off x="1595235" y="2861776"/>
              <a:ext cx="468312" cy="468313"/>
              <a:chOff x="8011319" y="6244804"/>
              <a:chExt cx="468313" cy="468313"/>
            </a:xfrm>
          </p:grpSpPr>
          <p:sp>
            <p:nvSpPr>
              <p:cNvPr id="109" name="Line 150">
                <a:extLst>
                  <a:ext uri="{FF2B5EF4-FFF2-40B4-BE49-F238E27FC236}">
                    <a16:creationId xmlns:a16="http://schemas.microsoft.com/office/drawing/2014/main" xmlns="" id="{9B8BBFA8-52B8-7C26-5240-FBD1078602E3}"/>
                  </a:ext>
                </a:extLst>
              </p:cNvPr>
              <p:cNvSpPr>
                <a:spLocks noChangeShapeType="1"/>
              </p:cNvSpPr>
              <p:nvPr userDrawn="1"/>
            </p:nvSpPr>
            <p:spPr bwMode="auto">
              <a:xfrm rot="-5400000">
                <a:off x="7831139" y="6532936"/>
                <a:ext cx="36036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10" name="Line 151">
                <a:extLst>
                  <a:ext uri="{FF2B5EF4-FFF2-40B4-BE49-F238E27FC236}">
                    <a16:creationId xmlns:a16="http://schemas.microsoft.com/office/drawing/2014/main" xmlns="" id="{FC08E3A5-26A1-7B1B-A83B-DADDB3B213B2}"/>
                  </a:ext>
                </a:extLst>
              </p:cNvPr>
              <p:cNvSpPr>
                <a:spLocks noChangeShapeType="1"/>
              </p:cNvSpPr>
              <p:nvPr userDrawn="1"/>
            </p:nvSpPr>
            <p:spPr bwMode="auto">
              <a:xfrm rot="-5400000">
                <a:off x="8245476" y="6118598"/>
                <a:ext cx="0" cy="46831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11" name="Line 152">
                <a:extLst>
                  <a:ext uri="{FF2B5EF4-FFF2-40B4-BE49-F238E27FC236}">
                    <a16:creationId xmlns:a16="http://schemas.microsoft.com/office/drawing/2014/main" xmlns="" id="{2D757074-8D05-D63C-1D85-C002E6154F62}"/>
                  </a:ext>
                </a:extLst>
              </p:cNvPr>
              <p:cNvSpPr>
                <a:spLocks noChangeShapeType="1"/>
              </p:cNvSpPr>
              <p:nvPr userDrawn="1"/>
            </p:nvSpPr>
            <p:spPr bwMode="auto">
              <a:xfrm rot="-5400000">
                <a:off x="8297864" y="6064623"/>
                <a:ext cx="0" cy="360363"/>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sp>
            <p:nvSpPr>
              <p:cNvPr id="112" name="Line 153">
                <a:extLst>
                  <a:ext uri="{FF2B5EF4-FFF2-40B4-BE49-F238E27FC236}">
                    <a16:creationId xmlns:a16="http://schemas.microsoft.com/office/drawing/2014/main" xmlns="" id="{0183C1A7-3EAA-8F1D-A0E8-C11CD8AAA133}"/>
                  </a:ext>
                </a:extLst>
              </p:cNvPr>
              <p:cNvSpPr>
                <a:spLocks noChangeShapeType="1"/>
              </p:cNvSpPr>
              <p:nvPr userDrawn="1"/>
            </p:nvSpPr>
            <p:spPr bwMode="auto">
              <a:xfrm rot="-5400000">
                <a:off x="7883526" y="6478961"/>
                <a:ext cx="468313"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p>
                <a:endParaRPr lang="ja-JP" altLang="en-US" sz="2700"/>
              </a:p>
            </p:txBody>
          </p:sp>
        </p:grpSp>
      </p:grpSp>
      <p:grpSp>
        <p:nvGrpSpPr>
          <p:cNvPr id="8" name="グループ化 7">
            <a:extLst>
              <a:ext uri="{FF2B5EF4-FFF2-40B4-BE49-F238E27FC236}">
                <a16:creationId xmlns:a16="http://schemas.microsoft.com/office/drawing/2014/main" xmlns="" id="{1D8787CB-F58F-2F72-5E3E-EB25437D89F0}"/>
              </a:ext>
            </a:extLst>
          </p:cNvPr>
          <p:cNvGrpSpPr/>
          <p:nvPr userDrawn="1"/>
        </p:nvGrpSpPr>
        <p:grpSpPr>
          <a:xfrm>
            <a:off x="111709" y="293613"/>
            <a:ext cx="12292619" cy="8995130"/>
            <a:chOff x="111709" y="293613"/>
            <a:chExt cx="12292619" cy="8995130"/>
          </a:xfrm>
        </p:grpSpPr>
        <p:grpSp>
          <p:nvGrpSpPr>
            <p:cNvPr id="2" name="グループ化 1">
              <a:extLst>
                <a:ext uri="{FF2B5EF4-FFF2-40B4-BE49-F238E27FC236}">
                  <a16:creationId xmlns:a16="http://schemas.microsoft.com/office/drawing/2014/main" xmlns="" id="{4889473C-4C2C-E6F0-1EB0-7806054C05D9}"/>
                </a:ext>
              </a:extLst>
            </p:cNvPr>
            <p:cNvGrpSpPr/>
            <p:nvPr userDrawn="1"/>
          </p:nvGrpSpPr>
          <p:grpSpPr>
            <a:xfrm>
              <a:off x="111709" y="293613"/>
              <a:ext cx="12292619" cy="8995130"/>
              <a:chOff x="111709" y="293613"/>
              <a:chExt cx="12292619" cy="8995130"/>
            </a:xfrm>
          </p:grpSpPr>
          <p:grpSp>
            <p:nvGrpSpPr>
              <p:cNvPr id="73" name="グループ化 72">
                <a:extLst>
                  <a:ext uri="{FF2B5EF4-FFF2-40B4-BE49-F238E27FC236}">
                    <a16:creationId xmlns:a16="http://schemas.microsoft.com/office/drawing/2014/main" xmlns="" id="{A295751A-1946-8A8D-6621-5E02C64523AA}"/>
                  </a:ext>
                </a:extLst>
              </p:cNvPr>
              <p:cNvGrpSpPr/>
              <p:nvPr userDrawn="1"/>
            </p:nvGrpSpPr>
            <p:grpSpPr>
              <a:xfrm>
                <a:off x="2066848" y="293613"/>
                <a:ext cx="10337480" cy="8294654"/>
                <a:chOff x="2066848" y="451659"/>
                <a:chExt cx="10337480" cy="8294654"/>
              </a:xfrm>
            </p:grpSpPr>
            <p:grpSp>
              <p:nvGrpSpPr>
                <p:cNvPr id="74" name="グループ化 73">
                  <a:extLst>
                    <a:ext uri="{FF2B5EF4-FFF2-40B4-BE49-F238E27FC236}">
                      <a16:creationId xmlns:a16="http://schemas.microsoft.com/office/drawing/2014/main" xmlns="" id="{E3A61F8F-8598-FA43-114A-D18DB462F921}"/>
                    </a:ext>
                  </a:extLst>
                </p:cNvPr>
                <p:cNvGrpSpPr/>
                <p:nvPr userDrawn="1"/>
              </p:nvGrpSpPr>
              <p:grpSpPr>
                <a:xfrm>
                  <a:off x="2066848" y="1296100"/>
                  <a:ext cx="8477293" cy="7450213"/>
                  <a:chOff x="2066848" y="1296100"/>
                  <a:chExt cx="8477293" cy="7450213"/>
                </a:xfrm>
              </p:grpSpPr>
              <p:sp>
                <p:nvSpPr>
                  <p:cNvPr id="76" name="正方形/長方形 75">
                    <a:extLst>
                      <a:ext uri="{FF2B5EF4-FFF2-40B4-BE49-F238E27FC236}">
                        <a16:creationId xmlns:a16="http://schemas.microsoft.com/office/drawing/2014/main" xmlns="" id="{8A64F579-EFA6-86B3-0D3D-E373491D9B41}"/>
                      </a:ext>
                    </a:extLst>
                  </p:cNvPr>
                  <p:cNvSpPr/>
                  <p:nvPr userDrawn="1"/>
                </p:nvSpPr>
                <p:spPr>
                  <a:xfrm rot="5400000">
                    <a:off x="1131281" y="6366139"/>
                    <a:ext cx="2231003" cy="352398"/>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700"/>
                  </a:p>
                </p:txBody>
              </p:sp>
              <p:sp>
                <p:nvSpPr>
                  <p:cNvPr id="77" name="正方形/長方形 76">
                    <a:extLst>
                      <a:ext uri="{FF2B5EF4-FFF2-40B4-BE49-F238E27FC236}">
                        <a16:creationId xmlns:a16="http://schemas.microsoft.com/office/drawing/2014/main" xmlns="" id="{DEEA676D-B285-E1AF-77D8-5A0982A1DE05}"/>
                      </a:ext>
                    </a:extLst>
                  </p:cNvPr>
                  <p:cNvSpPr/>
                  <p:nvPr userDrawn="1"/>
                </p:nvSpPr>
                <p:spPr>
                  <a:xfrm rot="5400000">
                    <a:off x="9223299" y="6349021"/>
                    <a:ext cx="2231005" cy="386635"/>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700"/>
                  </a:p>
                </p:txBody>
              </p:sp>
              <p:sp>
                <p:nvSpPr>
                  <p:cNvPr id="78" name="正方形/長方形 77">
                    <a:extLst>
                      <a:ext uri="{FF2B5EF4-FFF2-40B4-BE49-F238E27FC236}">
                        <a16:creationId xmlns:a16="http://schemas.microsoft.com/office/drawing/2014/main" xmlns="" id="{F7F944DF-9416-2B0E-3FA1-D05F0D13AD41}"/>
                      </a:ext>
                    </a:extLst>
                  </p:cNvPr>
                  <p:cNvSpPr/>
                  <p:nvPr userDrawn="1"/>
                </p:nvSpPr>
                <p:spPr>
                  <a:xfrm rot="5400000">
                    <a:off x="6203196" y="3433487"/>
                    <a:ext cx="242594" cy="8206105"/>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700"/>
                  </a:p>
                </p:txBody>
              </p:sp>
              <p:sp>
                <p:nvSpPr>
                  <p:cNvPr id="79" name="正方形/長方形 78">
                    <a:extLst>
                      <a:ext uri="{FF2B5EF4-FFF2-40B4-BE49-F238E27FC236}">
                        <a16:creationId xmlns:a16="http://schemas.microsoft.com/office/drawing/2014/main" xmlns="" id="{6E51759D-3D7E-9A44-D17E-563B90C75724}"/>
                      </a:ext>
                    </a:extLst>
                  </p:cNvPr>
                  <p:cNvSpPr/>
                  <p:nvPr userDrawn="1"/>
                </p:nvSpPr>
                <p:spPr>
                  <a:xfrm rot="5400000">
                    <a:off x="5262602" y="158271"/>
                    <a:ext cx="2089520" cy="8473558"/>
                  </a:xfrm>
                  <a:prstGeom prst="rect">
                    <a:avLst/>
                  </a:prstGeom>
                  <a:pattFill prst="ltDnDiag">
                    <a:fgClr>
                      <a:srgbClr val="00B0F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700" dirty="0"/>
                  </a:p>
                </p:txBody>
              </p:sp>
              <p:grpSp>
                <p:nvGrpSpPr>
                  <p:cNvPr id="80" name="グループ化 79">
                    <a:extLst>
                      <a:ext uri="{FF2B5EF4-FFF2-40B4-BE49-F238E27FC236}">
                        <a16:creationId xmlns:a16="http://schemas.microsoft.com/office/drawing/2014/main" xmlns="" id="{8C5D4CD6-9226-B288-CF55-2898D5090AD8}"/>
                      </a:ext>
                    </a:extLst>
                  </p:cNvPr>
                  <p:cNvGrpSpPr/>
                  <p:nvPr userDrawn="1"/>
                </p:nvGrpSpPr>
                <p:grpSpPr>
                  <a:xfrm>
                    <a:off x="2066848" y="1296100"/>
                    <a:ext cx="8459623" cy="7450213"/>
                    <a:chOff x="1369017" y="429824"/>
                    <a:chExt cx="8459623" cy="7450213"/>
                  </a:xfrm>
                </p:grpSpPr>
                <p:grpSp>
                  <p:nvGrpSpPr>
                    <p:cNvPr id="90" name="グループ化 1">
                      <a:extLst>
                        <a:ext uri="{FF2B5EF4-FFF2-40B4-BE49-F238E27FC236}">
                          <a16:creationId xmlns:a16="http://schemas.microsoft.com/office/drawing/2014/main" xmlns="" id="{97828FC3-484F-5648-FF4F-3730D4235703}"/>
                        </a:ext>
                      </a:extLst>
                    </p:cNvPr>
                    <p:cNvGrpSpPr>
                      <a:grpSpLocks/>
                    </p:cNvGrpSpPr>
                    <p:nvPr userDrawn="1"/>
                  </p:nvGrpSpPr>
                  <p:grpSpPr bwMode="auto">
                    <a:xfrm rot="5400000">
                      <a:off x="3438829" y="401191"/>
                      <a:ext cx="4320000" cy="8459623"/>
                      <a:chOff x="931763" y="2909066"/>
                      <a:chExt cx="4696088" cy="8460000"/>
                    </a:xfrm>
                  </p:grpSpPr>
                  <p:sp>
                    <p:nvSpPr>
                      <p:cNvPr id="100" name="Rectangle 10">
                        <a:extLst>
                          <a:ext uri="{FF2B5EF4-FFF2-40B4-BE49-F238E27FC236}">
                            <a16:creationId xmlns:a16="http://schemas.microsoft.com/office/drawing/2014/main" xmlns="" id="{4D98195F-49EE-6D0F-3905-619444CEE27D}"/>
                          </a:ext>
                        </a:extLst>
                      </p:cNvPr>
                      <p:cNvSpPr>
                        <a:spLocks noChangeArrowheads="1"/>
                      </p:cNvSpPr>
                      <p:nvPr userDrawn="1"/>
                    </p:nvSpPr>
                    <p:spPr bwMode="auto">
                      <a:xfrm>
                        <a:off x="931763" y="2909066"/>
                        <a:ext cx="4696088" cy="8460000"/>
                      </a:xfrm>
                      <a:prstGeom prst="rect">
                        <a:avLst/>
                      </a:prstGeom>
                      <a:noFill/>
                      <a:ln w="6350">
                        <a:solidFill>
                          <a:srgbClr val="FF0000"/>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ja-JP" altLang="en-US" sz="2700"/>
                      </a:p>
                    </p:txBody>
                  </p:sp>
                  <p:sp>
                    <p:nvSpPr>
                      <p:cNvPr id="99" name="Rectangle 9">
                        <a:extLst>
                          <a:ext uri="{FF2B5EF4-FFF2-40B4-BE49-F238E27FC236}">
                            <a16:creationId xmlns:a16="http://schemas.microsoft.com/office/drawing/2014/main" xmlns="" id="{69EBBA3B-8083-CC10-B0ED-39E69FF40F34}"/>
                          </a:ext>
                        </a:extLst>
                      </p:cNvPr>
                      <p:cNvSpPr>
                        <a:spLocks noChangeArrowheads="1"/>
                      </p:cNvSpPr>
                      <p:nvPr userDrawn="1"/>
                    </p:nvSpPr>
                    <p:spPr bwMode="auto">
                      <a:xfrm>
                        <a:off x="3217338" y="3290070"/>
                        <a:ext cx="2152414" cy="7715731"/>
                      </a:xfrm>
                      <a:prstGeom prst="rect">
                        <a:avLst/>
                      </a:prstGeom>
                      <a:noFill/>
                      <a:ln w="6350" cap="rnd">
                        <a:solidFill>
                          <a:srgbClr val="00B0F0"/>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ja-JP" altLang="en-US" sz="2700" dirty="0"/>
                      </a:p>
                    </p:txBody>
                  </p:sp>
                </p:grpSp>
                <p:grpSp>
                  <p:nvGrpSpPr>
                    <p:cNvPr id="91" name="グループ化 90">
                      <a:extLst>
                        <a:ext uri="{FF2B5EF4-FFF2-40B4-BE49-F238E27FC236}">
                          <a16:creationId xmlns:a16="http://schemas.microsoft.com/office/drawing/2014/main" xmlns="" id="{1C024C74-CB90-19EA-2926-56A1CBA3D56F}"/>
                        </a:ext>
                      </a:extLst>
                    </p:cNvPr>
                    <p:cNvGrpSpPr/>
                    <p:nvPr userDrawn="1"/>
                  </p:nvGrpSpPr>
                  <p:grpSpPr>
                    <a:xfrm>
                      <a:off x="2016299" y="429824"/>
                      <a:ext cx="7083513" cy="7450213"/>
                      <a:chOff x="2016299" y="429824"/>
                      <a:chExt cx="7083513" cy="7450213"/>
                    </a:xfrm>
                  </p:grpSpPr>
                  <p:sp>
                    <p:nvSpPr>
                      <p:cNvPr id="92" name="下矢印 142">
                        <a:extLst>
                          <a:ext uri="{FF2B5EF4-FFF2-40B4-BE49-F238E27FC236}">
                            <a16:creationId xmlns:a16="http://schemas.microsoft.com/office/drawing/2014/main" xmlns="" id="{5ECA8569-56B1-7353-4F1F-466D5A8DC719}"/>
                          </a:ext>
                        </a:extLst>
                      </p:cNvPr>
                      <p:cNvSpPr>
                        <a:spLocks noChangeArrowheads="1"/>
                      </p:cNvSpPr>
                      <p:nvPr userDrawn="1"/>
                    </p:nvSpPr>
                    <p:spPr bwMode="auto">
                      <a:xfrm>
                        <a:off x="5490815" y="951667"/>
                        <a:ext cx="258300" cy="250840"/>
                      </a:xfrm>
                      <a:prstGeom prst="downArrow">
                        <a:avLst>
                          <a:gd name="adj1" fmla="val 50000"/>
                          <a:gd name="adj2" fmla="val 49998"/>
                        </a:avLst>
                      </a:prstGeom>
                      <a:solidFill>
                        <a:srgbClr val="FF00FF"/>
                      </a:solidFill>
                      <a:ln>
                        <a:noFill/>
                      </a:ln>
                      <a:effectLst/>
                      <a:extLst>
                        <a:ext uri="{91240B29-F687-4F45-9708-019B960494DF}">
                          <a14:hiddenLine xmlns:a14="http://schemas.microsoft.com/office/drawing/2010/main" w="635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1474719"/>
                        <a:endParaRPr lang="ja-JP" altLang="en-US" sz="2900" dirty="0"/>
                      </a:p>
                    </p:txBody>
                  </p:sp>
                  <p:sp>
                    <p:nvSpPr>
                      <p:cNvPr id="93" name="テキスト ボックス 143">
                        <a:extLst>
                          <a:ext uri="{FF2B5EF4-FFF2-40B4-BE49-F238E27FC236}">
                            <a16:creationId xmlns:a16="http://schemas.microsoft.com/office/drawing/2014/main" xmlns="" id="{60C00141-22E5-5527-3262-944888E2B762}"/>
                          </a:ext>
                        </a:extLst>
                      </p:cNvPr>
                      <p:cNvSpPr txBox="1">
                        <a:spLocks noChangeArrowheads="1"/>
                      </p:cNvSpPr>
                      <p:nvPr userDrawn="1"/>
                    </p:nvSpPr>
                    <p:spPr bwMode="auto">
                      <a:xfrm>
                        <a:off x="2665703" y="429824"/>
                        <a:ext cx="5904561" cy="523220"/>
                      </a:xfrm>
                      <a:prstGeom prst="rect">
                        <a:avLst/>
                      </a:prstGeom>
                      <a:solidFill>
                        <a:schemeClr val="bg1"/>
                      </a:solidFill>
                      <a:ln w="9525">
                        <a:solidFill>
                          <a:srgbClr val="FF00FF"/>
                        </a:solidFill>
                        <a:miter lim="800000"/>
                        <a:headEnd/>
                        <a:tailEnd/>
                      </a:ln>
                    </p:spPr>
                    <p:txBody>
                      <a:bodyPr>
                        <a:spAutoFit/>
                      </a:bodyPr>
                      <a:lstStyle>
                        <a:lvl1pPr algn="ctr" eaLnBrk="0" hangingPunct="0">
                          <a:defRPr kumimoji="1" sz="2200">
                            <a:solidFill>
                              <a:schemeClr val="tx1"/>
                            </a:solidFill>
                            <a:latin typeface="Arial" charset="0"/>
                            <a:ea typeface="ＭＳ Ｐゴシック" charset="-128"/>
                          </a:defRPr>
                        </a:lvl1pPr>
                        <a:lvl2pPr marL="742950" indent="-285750" algn="ctr" eaLnBrk="0" hangingPunct="0">
                          <a:defRPr kumimoji="1" sz="2200">
                            <a:solidFill>
                              <a:schemeClr val="tx1"/>
                            </a:solidFill>
                            <a:latin typeface="Arial" charset="0"/>
                            <a:ea typeface="ＭＳ Ｐゴシック" charset="-128"/>
                          </a:defRPr>
                        </a:lvl2pPr>
                        <a:lvl3pPr marL="1143000" indent="-228600" algn="ctr" eaLnBrk="0" hangingPunct="0">
                          <a:defRPr kumimoji="1" sz="2200">
                            <a:solidFill>
                              <a:schemeClr val="tx1"/>
                            </a:solidFill>
                            <a:latin typeface="Arial" charset="0"/>
                            <a:ea typeface="ＭＳ Ｐゴシック" charset="-128"/>
                          </a:defRPr>
                        </a:lvl3pPr>
                        <a:lvl4pPr marL="1600200" indent="-228600" algn="ctr" eaLnBrk="0" hangingPunct="0">
                          <a:defRPr kumimoji="1" sz="2200">
                            <a:solidFill>
                              <a:schemeClr val="tx1"/>
                            </a:solidFill>
                            <a:latin typeface="Arial" charset="0"/>
                            <a:ea typeface="ＭＳ Ｐゴシック" charset="-128"/>
                          </a:defRPr>
                        </a:lvl4pPr>
                        <a:lvl5pPr marL="2057400" indent="-228600" algn="ctr" eaLnBrk="0" hangingPunct="0">
                          <a:defRPr kumimoji="1" sz="2200">
                            <a:solidFill>
                              <a:schemeClr val="tx1"/>
                            </a:solidFill>
                            <a:latin typeface="Arial" charset="0"/>
                            <a:ea typeface="ＭＳ Ｐゴシック" charset="-128"/>
                          </a:defRPr>
                        </a:lvl5pPr>
                        <a:lvl6pPr marL="2514600" indent="-228600" algn="ctr" eaLnBrk="0" fontAlgn="base" hangingPunct="0">
                          <a:spcBef>
                            <a:spcPct val="0"/>
                          </a:spcBef>
                          <a:spcAft>
                            <a:spcPct val="0"/>
                          </a:spcAft>
                          <a:defRPr kumimoji="1" sz="2200">
                            <a:solidFill>
                              <a:schemeClr val="tx1"/>
                            </a:solidFill>
                            <a:latin typeface="Arial" charset="0"/>
                            <a:ea typeface="ＭＳ Ｐゴシック" charset="-128"/>
                          </a:defRPr>
                        </a:lvl6pPr>
                        <a:lvl7pPr marL="2971800" indent="-228600" algn="ctr" eaLnBrk="0" fontAlgn="base" hangingPunct="0">
                          <a:spcBef>
                            <a:spcPct val="0"/>
                          </a:spcBef>
                          <a:spcAft>
                            <a:spcPct val="0"/>
                          </a:spcAft>
                          <a:defRPr kumimoji="1" sz="2200">
                            <a:solidFill>
                              <a:schemeClr val="tx1"/>
                            </a:solidFill>
                            <a:latin typeface="Arial" charset="0"/>
                            <a:ea typeface="ＭＳ Ｐゴシック" charset="-128"/>
                          </a:defRPr>
                        </a:lvl7pPr>
                        <a:lvl8pPr marL="3429000" indent="-228600" algn="ctr" eaLnBrk="0" fontAlgn="base" hangingPunct="0">
                          <a:spcBef>
                            <a:spcPct val="0"/>
                          </a:spcBef>
                          <a:spcAft>
                            <a:spcPct val="0"/>
                          </a:spcAft>
                          <a:defRPr kumimoji="1" sz="2200">
                            <a:solidFill>
                              <a:schemeClr val="tx1"/>
                            </a:solidFill>
                            <a:latin typeface="Arial" charset="0"/>
                            <a:ea typeface="ＭＳ Ｐゴシック" charset="-128"/>
                          </a:defRPr>
                        </a:lvl8pPr>
                        <a:lvl9pPr marL="3886200" indent="-228600" algn="ctr" eaLnBrk="0" fontAlgn="base" hangingPunct="0">
                          <a:spcBef>
                            <a:spcPct val="0"/>
                          </a:spcBef>
                          <a:spcAft>
                            <a:spcPct val="0"/>
                          </a:spcAft>
                          <a:defRPr kumimoji="1" sz="2200">
                            <a:solidFill>
                              <a:schemeClr val="tx1"/>
                            </a:solidFill>
                            <a:latin typeface="Arial" charset="0"/>
                            <a:ea typeface="ＭＳ Ｐゴシック" charset="-128"/>
                          </a:defRPr>
                        </a:lvl9pPr>
                      </a:lstStyle>
                      <a:p>
                        <a:pPr algn="l" eaLnBrk="1" hangingPunct="1"/>
                        <a:r>
                          <a:rPr lang="ja-JP" altLang="en-US" sz="1400" dirty="0"/>
                          <a:t>デザインが完成しましたら、スライドマスターを表示させ、</a:t>
                        </a:r>
                        <a:endParaRPr lang="en-US" altLang="ja-JP" sz="1400" dirty="0"/>
                      </a:p>
                      <a:p>
                        <a:pPr algn="l" eaLnBrk="1" hangingPunct="1"/>
                        <a:r>
                          <a:rPr lang="ja-JP" altLang="en-US" sz="1400" dirty="0"/>
                          <a:t>このコメントを含む</a:t>
                        </a:r>
                        <a:r>
                          <a:rPr lang="en-US" altLang="ja-JP" sz="1400" dirty="0"/>
                          <a:t>【</a:t>
                        </a:r>
                        <a:r>
                          <a:rPr lang="ja-JP" altLang="en-US" sz="1400" dirty="0"/>
                          <a:t>グループ</a:t>
                        </a:r>
                        <a:r>
                          <a:rPr lang="en-US" altLang="ja-JP" sz="1400" dirty="0"/>
                          <a:t>】</a:t>
                        </a:r>
                        <a:r>
                          <a:rPr lang="ja-JP" altLang="en-US" sz="1400" dirty="0"/>
                          <a:t>を全て削除してからＰＤＦ化をお願いします。</a:t>
                        </a:r>
                      </a:p>
                    </p:txBody>
                  </p:sp>
                  <p:sp>
                    <p:nvSpPr>
                      <p:cNvPr id="94" name="Text Box 102">
                        <a:extLst>
                          <a:ext uri="{FF2B5EF4-FFF2-40B4-BE49-F238E27FC236}">
                            <a16:creationId xmlns:a16="http://schemas.microsoft.com/office/drawing/2014/main" xmlns="" id="{6E11A318-DF9D-6BA6-3449-95F9C87368E5}"/>
                          </a:ext>
                        </a:extLst>
                      </p:cNvPr>
                      <p:cNvSpPr txBox="1">
                        <a:spLocks noChangeArrowheads="1"/>
                      </p:cNvSpPr>
                      <p:nvPr userDrawn="1"/>
                    </p:nvSpPr>
                    <p:spPr bwMode="auto">
                      <a:xfrm>
                        <a:off x="3096419" y="1282217"/>
                        <a:ext cx="5040312"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lgn="ctr">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ctr">
                          <a:spcBef>
                            <a:spcPct val="50000"/>
                          </a:spcBef>
                          <a:defRPr/>
                        </a:pPr>
                        <a:r>
                          <a:rPr lang="ja-JP" altLang="en-US" sz="1400" dirty="0">
                            <a:ea typeface="ＭＳ ゴシック" pitchFamily="49" charset="-128"/>
                          </a:rPr>
                          <a:t>洋長</a:t>
                        </a:r>
                        <a:r>
                          <a:rPr lang="en-US" altLang="ja-JP" sz="1400" dirty="0">
                            <a:ea typeface="ＭＳ ゴシック" pitchFamily="49" charset="-128"/>
                          </a:rPr>
                          <a:t>3</a:t>
                        </a:r>
                        <a:r>
                          <a:rPr lang="ja-JP" altLang="en-US" sz="1400" dirty="0">
                            <a:ea typeface="ＭＳ ゴシック" pitchFamily="49" charset="-128"/>
                          </a:rPr>
                          <a:t>封筒　印刷用テンプレート</a:t>
                        </a:r>
                        <a:endParaRPr lang="en-US" altLang="ja-JP" sz="1400" dirty="0">
                          <a:ea typeface="ＭＳ ゴシック" pitchFamily="49" charset="-128"/>
                        </a:endParaRPr>
                      </a:p>
                      <a:p>
                        <a:pPr algn="ctr">
                          <a:spcBef>
                            <a:spcPct val="50000"/>
                          </a:spcBef>
                          <a:defRPr/>
                        </a:pPr>
                        <a:r>
                          <a:rPr lang="en-US" altLang="ja-JP" sz="1400" dirty="0">
                            <a:ea typeface="ＭＳ ゴシック" pitchFamily="49" charset="-128"/>
                          </a:rPr>
                          <a:t>【</a:t>
                        </a:r>
                        <a:r>
                          <a:rPr lang="ja-JP" altLang="en-US" sz="1400" dirty="0">
                            <a:ea typeface="ＭＳ ゴシック" pitchFamily="49" charset="-128"/>
                          </a:rPr>
                          <a:t>宛名面</a:t>
                        </a:r>
                        <a:r>
                          <a:rPr lang="en-US" altLang="ja-JP" sz="1400" dirty="0">
                            <a:ea typeface="ＭＳ ゴシック" pitchFamily="49" charset="-128"/>
                          </a:rPr>
                          <a:t>】</a:t>
                        </a:r>
                        <a:endParaRPr lang="ja-JP" altLang="en-US" sz="1400" dirty="0">
                          <a:ea typeface="ＭＳ ゴシック" pitchFamily="49" charset="-128"/>
                        </a:endParaRPr>
                      </a:p>
                    </p:txBody>
                  </p:sp>
                  <p:sp>
                    <p:nvSpPr>
                      <p:cNvPr id="95" name="Text Box 61">
                        <a:extLst>
                          <a:ext uri="{FF2B5EF4-FFF2-40B4-BE49-F238E27FC236}">
                            <a16:creationId xmlns:a16="http://schemas.microsoft.com/office/drawing/2014/main" xmlns="" id="{F4BF0660-ECEE-A3E0-9E83-B70AF93F56EE}"/>
                          </a:ext>
                        </a:extLst>
                      </p:cNvPr>
                      <p:cNvSpPr txBox="1">
                        <a:spLocks noChangeArrowheads="1"/>
                      </p:cNvSpPr>
                      <p:nvPr userDrawn="1"/>
                    </p:nvSpPr>
                    <p:spPr bwMode="auto">
                      <a:xfrm>
                        <a:off x="2016299" y="7129181"/>
                        <a:ext cx="2376264" cy="676302"/>
                      </a:xfrm>
                      <a:prstGeom prst="rect">
                        <a:avLst/>
                      </a:prstGeom>
                      <a:solidFill>
                        <a:srgbClr val="FFFFFF"/>
                      </a:solidFill>
                      <a:ln w="9525" cap="rnd" algn="ctr">
                        <a:solidFill>
                          <a:srgbClr val="FF000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nSpc>
                            <a:spcPct val="150000"/>
                          </a:lnSpc>
                          <a:spcBef>
                            <a:spcPts val="400"/>
                          </a:spcBef>
                          <a:defRPr/>
                        </a:pPr>
                        <a:r>
                          <a:rPr lang="ja-JP" altLang="en-US" sz="1000" dirty="0"/>
                          <a:t>　この</a:t>
                        </a:r>
                        <a:r>
                          <a:rPr lang="ja-JP" altLang="en-US" sz="1000" dirty="0">
                            <a:solidFill>
                              <a:srgbClr val="FF0000"/>
                            </a:solidFill>
                          </a:rPr>
                          <a:t>赤線</a:t>
                        </a:r>
                        <a:r>
                          <a:rPr lang="ja-JP" altLang="en-US" sz="1000" dirty="0"/>
                          <a:t>が、断ち切り線です。</a:t>
                        </a:r>
                        <a:endParaRPr lang="en-US" altLang="ja-JP" sz="1000" dirty="0"/>
                      </a:p>
                      <a:p>
                        <a:pPr algn="just">
                          <a:defRPr/>
                        </a:pPr>
                        <a:r>
                          <a:rPr lang="ja-JP" altLang="en-US" sz="1000" dirty="0"/>
                          <a:t>　この線にて断裁し、実際の仕上がり</a:t>
                        </a:r>
                        <a:endParaRPr lang="en-US" altLang="ja-JP" sz="1000" dirty="0"/>
                      </a:p>
                      <a:p>
                        <a:pPr algn="just">
                          <a:defRPr/>
                        </a:pPr>
                        <a:r>
                          <a:rPr lang="ja-JP" altLang="en-US" sz="1000" dirty="0"/>
                          <a:t>　サイズとなります。</a:t>
                        </a:r>
                      </a:p>
                    </p:txBody>
                  </p:sp>
                  <p:cxnSp>
                    <p:nvCxnSpPr>
                      <p:cNvPr id="96" name="直線矢印コネクタ 162">
                        <a:extLst>
                          <a:ext uri="{FF2B5EF4-FFF2-40B4-BE49-F238E27FC236}">
                            <a16:creationId xmlns:a16="http://schemas.microsoft.com/office/drawing/2014/main" xmlns="" id="{2BB884FB-4DC2-F91A-2662-7F0AB3C26393}"/>
                          </a:ext>
                        </a:extLst>
                      </p:cNvPr>
                      <p:cNvCxnSpPr>
                        <a:cxnSpLocks noChangeShapeType="1"/>
                      </p:cNvCxnSpPr>
                      <p:nvPr userDrawn="1"/>
                    </p:nvCxnSpPr>
                    <p:spPr bwMode="auto">
                      <a:xfrm flipV="1">
                        <a:off x="3200457" y="6773324"/>
                        <a:ext cx="0" cy="363317"/>
                      </a:xfrm>
                      <a:prstGeom prst="straightConnector1">
                        <a:avLst/>
                      </a:prstGeom>
                      <a:noFill/>
                      <a:ln w="6350" algn="ctr">
                        <a:solidFill>
                          <a:srgbClr val="FF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7" name="Text Box 63">
                        <a:extLst>
                          <a:ext uri="{FF2B5EF4-FFF2-40B4-BE49-F238E27FC236}">
                            <a16:creationId xmlns:a16="http://schemas.microsoft.com/office/drawing/2014/main" xmlns="" id="{F8EE209C-D42A-7160-9AB4-B087E84CF341}"/>
                          </a:ext>
                        </a:extLst>
                      </p:cNvPr>
                      <p:cNvSpPr txBox="1">
                        <a:spLocks noChangeArrowheads="1"/>
                      </p:cNvSpPr>
                      <p:nvPr userDrawn="1"/>
                    </p:nvSpPr>
                    <p:spPr bwMode="auto">
                      <a:xfrm>
                        <a:off x="6761918" y="7203734"/>
                        <a:ext cx="2337894" cy="676303"/>
                      </a:xfrm>
                      <a:prstGeom prst="rect">
                        <a:avLst/>
                      </a:prstGeom>
                      <a:solidFill>
                        <a:srgbClr val="FFFFFF"/>
                      </a:solidFill>
                      <a:ln w="9525" cap="rnd" algn="ctr">
                        <a:solidFill>
                          <a:srgbClr val="0070C0"/>
                        </a:solidFill>
                        <a:prstDash val="solid"/>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4295" tIns="8890" rIns="74295" bIns="8890" anchor="ctr" anchorCtr="0"/>
                      <a:lstStyle>
                        <a:lvl1pPr algn="l" defTabSz="1474788">
                          <a:defRPr kumimoji="1">
                            <a:solidFill>
                              <a:schemeClr val="tx1"/>
                            </a:solidFill>
                            <a:latin typeface="Arial" charset="0"/>
                            <a:ea typeface="ＭＳ Ｐゴシック" pitchFamily="50" charset="-128"/>
                          </a:defRPr>
                        </a:lvl1pPr>
                        <a:lvl2pPr algn="l" defTabSz="1474788">
                          <a:defRPr kumimoji="1">
                            <a:solidFill>
                              <a:schemeClr val="tx1"/>
                            </a:solidFill>
                            <a:latin typeface="Arial" charset="0"/>
                            <a:ea typeface="ＭＳ Ｐゴシック" pitchFamily="50" charset="-128"/>
                          </a:defRPr>
                        </a:lvl2pPr>
                        <a:lvl3pPr algn="l" defTabSz="1474788">
                          <a:defRPr kumimoji="1">
                            <a:solidFill>
                              <a:schemeClr val="tx1"/>
                            </a:solidFill>
                            <a:latin typeface="Arial" charset="0"/>
                            <a:ea typeface="ＭＳ Ｐゴシック" pitchFamily="50" charset="-128"/>
                          </a:defRPr>
                        </a:lvl3pPr>
                        <a:lvl4pPr algn="l" defTabSz="1474788">
                          <a:defRPr kumimoji="1">
                            <a:solidFill>
                              <a:schemeClr val="tx1"/>
                            </a:solidFill>
                            <a:latin typeface="Arial" charset="0"/>
                            <a:ea typeface="ＭＳ Ｐゴシック" pitchFamily="50" charset="-128"/>
                          </a:defRPr>
                        </a:lvl4pPr>
                        <a:lvl5pPr algn="l" defTabSz="1474788">
                          <a:defRPr kumimoji="1">
                            <a:solidFill>
                              <a:schemeClr val="tx1"/>
                            </a:solidFill>
                            <a:latin typeface="Arial" charset="0"/>
                            <a:ea typeface="ＭＳ Ｐゴシック" pitchFamily="50" charset="-128"/>
                          </a:defRPr>
                        </a:lvl5pPr>
                        <a:lvl6pPr defTabSz="1474788" fontAlgn="base">
                          <a:spcBef>
                            <a:spcPct val="0"/>
                          </a:spcBef>
                          <a:spcAft>
                            <a:spcPct val="0"/>
                          </a:spcAft>
                          <a:defRPr kumimoji="1">
                            <a:solidFill>
                              <a:schemeClr val="tx1"/>
                            </a:solidFill>
                            <a:latin typeface="Arial" charset="0"/>
                            <a:ea typeface="ＭＳ Ｐゴシック" pitchFamily="50" charset="-128"/>
                          </a:defRPr>
                        </a:lvl6pPr>
                        <a:lvl7pPr defTabSz="1474788" fontAlgn="base">
                          <a:spcBef>
                            <a:spcPct val="0"/>
                          </a:spcBef>
                          <a:spcAft>
                            <a:spcPct val="0"/>
                          </a:spcAft>
                          <a:defRPr kumimoji="1">
                            <a:solidFill>
                              <a:schemeClr val="tx1"/>
                            </a:solidFill>
                            <a:latin typeface="Arial" charset="0"/>
                            <a:ea typeface="ＭＳ Ｐゴシック" pitchFamily="50" charset="-128"/>
                          </a:defRPr>
                        </a:lvl7pPr>
                        <a:lvl8pPr defTabSz="1474788" fontAlgn="base">
                          <a:spcBef>
                            <a:spcPct val="0"/>
                          </a:spcBef>
                          <a:spcAft>
                            <a:spcPct val="0"/>
                          </a:spcAft>
                          <a:defRPr kumimoji="1">
                            <a:solidFill>
                              <a:schemeClr val="tx1"/>
                            </a:solidFill>
                            <a:latin typeface="Arial" charset="0"/>
                            <a:ea typeface="ＭＳ Ｐゴシック" pitchFamily="50" charset="-128"/>
                          </a:defRPr>
                        </a:lvl8pPr>
                        <a:lvl9pPr defTabSz="1474788" fontAlgn="base">
                          <a:spcBef>
                            <a:spcPct val="0"/>
                          </a:spcBef>
                          <a:spcAft>
                            <a:spcPct val="0"/>
                          </a:spcAft>
                          <a:defRPr kumimoji="1">
                            <a:solidFill>
                              <a:schemeClr val="tx1"/>
                            </a:solidFill>
                            <a:latin typeface="Arial" charset="0"/>
                            <a:ea typeface="ＭＳ Ｐゴシック" pitchFamily="50" charset="-128"/>
                          </a:defRPr>
                        </a:lvl9pPr>
                      </a:lstStyle>
                      <a:p>
                        <a:pPr algn="just">
                          <a:defRPr/>
                        </a:pPr>
                        <a:r>
                          <a:rPr lang="ja-JP" altLang="en-US" sz="1000" dirty="0"/>
                          <a:t>　この</a:t>
                        </a:r>
                        <a:r>
                          <a:rPr lang="ja-JP" altLang="en-US" sz="1000" dirty="0">
                            <a:solidFill>
                              <a:srgbClr val="0070C0"/>
                            </a:solidFill>
                          </a:rPr>
                          <a:t>青線</a:t>
                        </a:r>
                        <a:r>
                          <a:rPr lang="ja-JP" altLang="en-US" sz="1000" dirty="0"/>
                          <a:t>内に、デザイン・文字等を</a:t>
                        </a:r>
                        <a:endParaRPr lang="en-US" altLang="ja-JP" sz="1000" dirty="0"/>
                      </a:p>
                      <a:p>
                        <a:pPr algn="just">
                          <a:defRPr/>
                        </a:pPr>
                        <a:r>
                          <a:rPr lang="ja-JP" altLang="en-US" sz="1000" dirty="0"/>
                          <a:t>　配置してください。</a:t>
                        </a:r>
                        <a:endParaRPr lang="en-US" altLang="ja-JP" sz="1000" dirty="0"/>
                      </a:p>
                      <a:p>
                        <a:pPr algn="just">
                          <a:defRPr/>
                        </a:pPr>
                        <a:r>
                          <a:rPr lang="ja-JP" altLang="en-US" sz="1000" dirty="0"/>
                          <a:t>　フチなし印刷はできません</a:t>
                        </a:r>
                      </a:p>
                    </p:txBody>
                  </p:sp>
                  <p:cxnSp>
                    <p:nvCxnSpPr>
                      <p:cNvPr id="98" name="直線矢印コネクタ 161">
                        <a:extLst>
                          <a:ext uri="{FF2B5EF4-FFF2-40B4-BE49-F238E27FC236}">
                            <a16:creationId xmlns:a16="http://schemas.microsoft.com/office/drawing/2014/main" xmlns="" id="{CE680B14-55E8-28EB-9AE9-41CACE90F71F}"/>
                          </a:ext>
                        </a:extLst>
                      </p:cNvPr>
                      <p:cNvCxnSpPr>
                        <a:cxnSpLocks noChangeShapeType="1"/>
                      </p:cNvCxnSpPr>
                      <p:nvPr userDrawn="1"/>
                    </p:nvCxnSpPr>
                    <p:spPr bwMode="auto">
                      <a:xfrm flipV="1">
                        <a:off x="7489287" y="6611003"/>
                        <a:ext cx="0" cy="592974"/>
                      </a:xfrm>
                      <a:prstGeom prst="straightConnector1">
                        <a:avLst/>
                      </a:prstGeom>
                      <a:noFill/>
                      <a:ln w="6350" algn="ctr">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81" name="グループ化 80">
                    <a:extLst>
                      <a:ext uri="{FF2B5EF4-FFF2-40B4-BE49-F238E27FC236}">
                        <a16:creationId xmlns:a16="http://schemas.microsoft.com/office/drawing/2014/main" xmlns="" id="{B029AB7A-6739-C8E2-4095-C7A800A0F669}"/>
                      </a:ext>
                    </a:extLst>
                  </p:cNvPr>
                  <p:cNvGrpSpPr/>
                  <p:nvPr userDrawn="1"/>
                </p:nvGrpSpPr>
                <p:grpSpPr>
                  <a:xfrm>
                    <a:off x="3160331" y="3859451"/>
                    <a:ext cx="3114675" cy="1403350"/>
                    <a:chOff x="2183828" y="2914798"/>
                    <a:chExt cx="3114675" cy="1403350"/>
                  </a:xfrm>
                </p:grpSpPr>
                <p:grpSp>
                  <p:nvGrpSpPr>
                    <p:cNvPr id="82" name="グループ化 81">
                      <a:extLst>
                        <a:ext uri="{FF2B5EF4-FFF2-40B4-BE49-F238E27FC236}">
                          <a16:creationId xmlns:a16="http://schemas.microsoft.com/office/drawing/2014/main" xmlns="" id="{30F893C5-E414-B206-C547-D3A06B1582FE}"/>
                        </a:ext>
                      </a:extLst>
                    </p:cNvPr>
                    <p:cNvGrpSpPr/>
                    <p:nvPr userDrawn="1"/>
                  </p:nvGrpSpPr>
                  <p:grpSpPr>
                    <a:xfrm>
                      <a:off x="2183828" y="2914798"/>
                      <a:ext cx="3114675" cy="1403350"/>
                      <a:chOff x="668186" y="2437348"/>
                      <a:chExt cx="3114675" cy="1403350"/>
                    </a:xfrm>
                  </p:grpSpPr>
                  <p:sp>
                    <p:nvSpPr>
                      <p:cNvPr id="88" name="Text Box 103">
                        <a:extLst>
                          <a:ext uri="{FF2B5EF4-FFF2-40B4-BE49-F238E27FC236}">
                            <a16:creationId xmlns:a16="http://schemas.microsoft.com/office/drawing/2014/main" xmlns="" id="{4C8B1E9D-2597-4387-E223-18CEDD716801}"/>
                          </a:ext>
                        </a:extLst>
                      </p:cNvPr>
                      <p:cNvSpPr txBox="1">
                        <a:spLocks noChangeArrowheads="1"/>
                      </p:cNvSpPr>
                      <p:nvPr userDrawn="1"/>
                    </p:nvSpPr>
                    <p:spPr bwMode="auto">
                      <a:xfrm>
                        <a:off x="668186" y="2456398"/>
                        <a:ext cx="3028315" cy="1161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r>
                          <a:rPr lang="ja-JP" altLang="en-US" sz="1000" kern="100" dirty="0">
                            <a:effectLst/>
                            <a:latin typeface="Century" panose="02040604050505020304" pitchFamily="18" charset="0"/>
                            <a:ea typeface="ＭＳ Ｐ明朝" panose="02020600040205080304" pitchFamily="18" charset="-128"/>
                            <a:cs typeface="Times New Roman" panose="02020603050405020304" pitchFamily="18" charset="0"/>
                          </a:rPr>
                          <a:t>〒</a:t>
                        </a:r>
                        <a:r>
                          <a:rPr lang="en-US" sz="1000" kern="100" dirty="0">
                            <a:effectLst/>
                            <a:latin typeface="Century" panose="02040604050505020304" pitchFamily="18" charset="0"/>
                            <a:ea typeface="ＭＳ Ｐ明朝" panose="02020600040205080304" pitchFamily="18" charset="-128"/>
                            <a:cs typeface="Times New Roman" panose="02020603050405020304" pitchFamily="18" charset="0"/>
                          </a:rPr>
                          <a:t>***-****</a:t>
                        </a:r>
                        <a:endParaRPr lang="ja-JP" altLang="en-US"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en-US" sz="1000" kern="100" dirty="0">
                            <a:effectLst/>
                            <a:latin typeface="Century" panose="02040604050505020304" pitchFamily="18" charset="0"/>
                            <a:ea typeface="ＭＳ Ｐ明朝" panose="02020600040205080304" pitchFamily="18" charset="-128"/>
                            <a:cs typeface="Times New Roman" panose="02020603050405020304" pitchFamily="18" charset="0"/>
                          </a:rPr>
                          <a:t>■■■■■■■■■■■■■■■■■■■■■■</a:t>
                        </a:r>
                        <a:endParaRPr lang="ja-JP" altLang="en-US"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spcAft>
                            <a:spcPts val="1200"/>
                          </a:spcAft>
                        </a:pPr>
                        <a:r>
                          <a:rPr lang="ja-JP" altLang="en-US" sz="1000" kern="100" dirty="0">
                            <a:effectLst/>
                            <a:latin typeface="Century" panose="02040604050505020304" pitchFamily="18" charset="0"/>
                            <a:ea typeface="ＭＳ Ｐ明朝" panose="02020600040205080304" pitchFamily="18" charset="-128"/>
                            <a:cs typeface="Times New Roman" panose="02020603050405020304" pitchFamily="18" charset="0"/>
                          </a:rPr>
                          <a:t>■■■■■■■■■■■■</a:t>
                        </a:r>
                        <a:endParaRPr lang="ja-JP" altLang="en-US"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en-US" sz="1000" kern="100" dirty="0">
                            <a:effectLst/>
                            <a:latin typeface="Century" panose="02040604050505020304" pitchFamily="18" charset="0"/>
                            <a:ea typeface="ＭＳ Ｐ明朝" panose="02020600040205080304" pitchFamily="18" charset="-128"/>
                            <a:cs typeface="Times New Roman" panose="02020603050405020304" pitchFamily="18" charset="0"/>
                          </a:rPr>
                          <a:t>■■■■■■■■■■■■■■■■■■</a:t>
                        </a:r>
                        <a:endParaRPr lang="ja-JP" altLang="en-US"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015952" algn="just"/>
                        <a:r>
                          <a:rPr lang="ja-JP" altLang="en-US" sz="1000" kern="100" dirty="0">
                            <a:effectLst/>
                            <a:latin typeface="Century" panose="02040604050505020304" pitchFamily="18" charset="0"/>
                            <a:ea typeface="ＭＳ Ｐ明朝" panose="02020600040205080304" pitchFamily="18" charset="-128"/>
                            <a:cs typeface="Times New Roman" panose="02020603050405020304" pitchFamily="18" charset="0"/>
                          </a:rPr>
                          <a:t>●●　●● 様</a:t>
                        </a:r>
                        <a:endParaRPr lang="ja-JP" altLang="en-US"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sz="900" kern="100" dirty="0">
                            <a:effectLst/>
                            <a:latin typeface="ＭＳ Ｐ明朝" panose="02020600040205080304" pitchFamily="18" charset="-128"/>
                            <a:ea typeface="ＭＳ 明朝" panose="02020609040205080304" pitchFamily="17" charset="-128"/>
                            <a:cs typeface="Times New Roman" panose="02020603050405020304" pitchFamily="18" charset="0"/>
                          </a:rPr>
                          <a:t>000000</a:t>
                        </a:r>
                        <a:r>
                          <a:rPr lang="ja-JP" altLang="en-US" sz="900" kern="100" dirty="0">
                            <a:effectLst/>
                            <a:latin typeface="Century" panose="02040604050505020304" pitchFamily="18" charset="0"/>
                            <a:ea typeface="ＭＳ Ｐ明朝" panose="02020600040205080304" pitchFamily="18" charset="-128"/>
                            <a:cs typeface="Times New Roman" panose="02020603050405020304" pitchFamily="18" charset="0"/>
                          </a:rPr>
                          <a:t>　　　　　　　　　　　　　　　　　　　　　　　　　　　■■■■</a:t>
                        </a:r>
                        <a:endParaRPr lang="ja-JP" altLang="en-US" sz="105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sz="900" kern="100" dirty="0">
                            <a:effectLst/>
                            <a:latin typeface="ＭＳ Ｐ明朝" panose="02020600040205080304" pitchFamily="18" charset="-128"/>
                            <a:ea typeface="ＭＳ 明朝" panose="02020609040205080304" pitchFamily="17" charset="-128"/>
                            <a:cs typeface="Times New Roman" panose="02020603050405020304" pitchFamily="18" charset="0"/>
                          </a:rPr>
                          <a:t> </a:t>
                        </a:r>
                        <a:endParaRPr lang="ja-JP" altLang="en-US"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89" name="正方形/長方形 88">
                        <a:extLst>
                          <a:ext uri="{FF2B5EF4-FFF2-40B4-BE49-F238E27FC236}">
                            <a16:creationId xmlns:a16="http://schemas.microsoft.com/office/drawing/2014/main" xmlns="" id="{385E88AA-3089-419C-1C38-48B8E618CFF7}"/>
                          </a:ext>
                        </a:extLst>
                      </p:cNvPr>
                      <p:cNvSpPr/>
                      <p:nvPr userDrawn="1"/>
                    </p:nvSpPr>
                    <p:spPr>
                      <a:xfrm>
                        <a:off x="687236" y="2437348"/>
                        <a:ext cx="3095625" cy="1403350"/>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700" dirty="0"/>
                      </a:p>
                    </p:txBody>
                  </p:sp>
                </p:grpSp>
                <p:pic>
                  <p:nvPicPr>
                    <p:cNvPr id="83" name="図 82">
                      <a:extLst>
                        <a:ext uri="{FF2B5EF4-FFF2-40B4-BE49-F238E27FC236}">
                          <a16:creationId xmlns:a16="http://schemas.microsoft.com/office/drawing/2014/main" xmlns="" id="{ED4EE43F-9478-3816-AC69-978B553ED5F4}"/>
                        </a:ext>
                      </a:extLst>
                    </p:cNvPr>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330751" y="4095263"/>
                      <a:ext cx="2819400" cy="157480"/>
                    </a:xfrm>
                    <a:prstGeom prst="rect">
                      <a:avLst/>
                    </a:prstGeom>
                  </p:spPr>
                </p:pic>
              </p:grpSp>
            </p:grpSp>
            <p:sp>
              <p:nvSpPr>
                <p:cNvPr id="75" name="正方形/長方形 74">
                  <a:extLst>
                    <a:ext uri="{FF2B5EF4-FFF2-40B4-BE49-F238E27FC236}">
                      <a16:creationId xmlns:a16="http://schemas.microsoft.com/office/drawing/2014/main" xmlns="" id="{3B61892A-C246-B755-1DDB-BD8B1C741E18}"/>
                    </a:ext>
                  </a:extLst>
                </p:cNvPr>
                <p:cNvSpPr/>
                <p:nvPr userDrawn="1"/>
              </p:nvSpPr>
              <p:spPr bwMode="auto">
                <a:xfrm>
                  <a:off x="9582253" y="451659"/>
                  <a:ext cx="2822075" cy="849886"/>
                </a:xfrm>
                <a:prstGeom prst="rect">
                  <a:avLst/>
                </a:prstGeom>
                <a:noFill/>
                <a:ln w="6350" cap="flat" cmpd="sng" algn="ctr">
                  <a:solidFill>
                    <a:srgbClr val="00B0F0"/>
                  </a:solidFill>
                  <a:prstDash val="solid"/>
                  <a:round/>
                  <a:headEnd type="none" w="med" len="med"/>
                  <a:tailEnd type="none" w="med" len="med"/>
                </a:ln>
                <a:effectLst/>
              </p:spPr>
              <p:txBody>
                <a:bodyPr vert="horz" wrap="square" lIns="144000" tIns="108000" rIns="74295" bIns="8890" numCol="1" rtlCol="0" anchor="t" anchorCtr="0" compatLnSpc="1">
                  <a:prstTxWarp prst="textNoShape">
                    <a:avLst/>
                  </a:prstTxWarp>
                </a:bodyPr>
                <a:lstStyle/>
                <a:p>
                  <a:pPr marL="0" marR="0" indent="0" algn="l" defTabSz="1106089"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ページ設定をご確認ください。</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a:p>
                  <a:pPr marL="0" marR="0" indent="0" algn="l" defTabSz="1106089"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このテンプレートのページ設定は</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a:p>
                  <a:pPr marL="0" marR="0" indent="0" algn="l" defTabSz="1106089"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dirty="0">
                      <a:ln>
                        <a:noFill/>
                      </a:ln>
                      <a:solidFill>
                        <a:srgbClr val="FF0000"/>
                      </a:solidFill>
                      <a:effectLst/>
                      <a:latin typeface="Arial" pitchFamily="34" charset="0"/>
                      <a:ea typeface="ＭＳ Ｐゴシック" pitchFamily="50" charset="-128"/>
                    </a:rPr>
                    <a:t>350×260mm</a:t>
                  </a:r>
                  <a:r>
                    <a:rPr kumimoji="1" lang="ja-JP" altLang="en-US" sz="1400" b="0" i="0" u="none" strike="noStrike" cap="none" normalizeH="0" baseline="0" dirty="0">
                      <a:ln>
                        <a:noFill/>
                      </a:ln>
                      <a:solidFill>
                        <a:schemeClr val="tx1"/>
                      </a:solidFill>
                      <a:effectLst/>
                      <a:latin typeface="Arial" pitchFamily="34" charset="0"/>
                      <a:ea typeface="ＭＳ Ｐゴシック" pitchFamily="50" charset="-128"/>
                    </a:rPr>
                    <a:t>です。</a:t>
                  </a:r>
                  <a:endParaRPr kumimoji="1" lang="en-US" altLang="ja-JP" sz="1400" b="0" i="0" u="none" strike="noStrike" cap="none" normalizeH="0" baseline="0" dirty="0">
                    <a:ln>
                      <a:noFill/>
                    </a:ln>
                    <a:solidFill>
                      <a:schemeClr val="tx1"/>
                    </a:solidFill>
                    <a:effectLst/>
                    <a:latin typeface="Arial" pitchFamily="34" charset="0"/>
                    <a:ea typeface="ＭＳ Ｐゴシック" pitchFamily="50" charset="-128"/>
                  </a:endParaRPr>
                </a:p>
              </p:txBody>
            </p:sp>
          </p:grpSp>
          <p:sp>
            <p:nvSpPr>
              <p:cNvPr id="66" name="テキスト ボックス 65">
                <a:extLst>
                  <a:ext uri="{FF2B5EF4-FFF2-40B4-BE49-F238E27FC236}">
                    <a16:creationId xmlns:a16="http://schemas.microsoft.com/office/drawing/2014/main" xmlns="" id="{7FD5899C-21EB-36DC-3469-709018D28439}"/>
                  </a:ext>
                </a:extLst>
              </p:cNvPr>
              <p:cNvSpPr txBox="1"/>
              <p:nvPr userDrawn="1"/>
            </p:nvSpPr>
            <p:spPr>
              <a:xfrm>
                <a:off x="111709" y="8734745"/>
                <a:ext cx="7348040" cy="553998"/>
              </a:xfrm>
              <a:prstGeom prst="rect">
                <a:avLst/>
              </a:prstGeom>
              <a:noFill/>
            </p:spPr>
            <p:txBody>
              <a:bodyPr wrap="square" rtlCol="0">
                <a:spAutoFit/>
              </a:bodyPr>
              <a:lstStyle/>
              <a:p>
                <a:pPr>
                  <a:lnSpc>
                    <a:spcPct val="150000"/>
                  </a:lnSpc>
                  <a:spcBef>
                    <a:spcPts val="636"/>
                  </a:spcBef>
                </a:pPr>
                <a:r>
                  <a:rPr lang="en-US" altLang="ja-JP" sz="1200" dirty="0">
                    <a:solidFill>
                      <a:srgbClr val="0070C0"/>
                    </a:solidFill>
                    <a:latin typeface="メイリオ" panose="020B0604030504040204" pitchFamily="50" charset="-128"/>
                    <a:ea typeface="メイリオ" panose="020B0604030504040204" pitchFamily="50" charset="-128"/>
                  </a:rPr>
                  <a:t>※※Mac</a:t>
                </a:r>
                <a:r>
                  <a:rPr lang="ja-JP" altLang="en-US" sz="1200" dirty="0" err="1">
                    <a:solidFill>
                      <a:srgbClr val="0070C0"/>
                    </a:solidFill>
                    <a:latin typeface="メイリオ" panose="020B0604030504040204" pitchFamily="50" charset="-128"/>
                    <a:ea typeface="メイリオ" panose="020B0604030504040204" pitchFamily="50" charset="-128"/>
                  </a:rPr>
                  <a:t>での</a:t>
                </a:r>
                <a:r>
                  <a:rPr lang="ja-JP" altLang="en-US" sz="1200" dirty="0">
                    <a:solidFill>
                      <a:srgbClr val="0070C0"/>
                    </a:solidFill>
                    <a:latin typeface="メイリオ" panose="020B0604030504040204" pitchFamily="50" charset="-128"/>
                    <a:ea typeface="メイリオ" panose="020B0604030504040204" pitchFamily="50" charset="-128"/>
                  </a:rPr>
                  <a:t>操作確認はしておりません。</a:t>
                </a:r>
                <a:endParaRPr lang="en-US" altLang="ja-JP" sz="1200" dirty="0">
                  <a:solidFill>
                    <a:srgbClr val="0070C0"/>
                  </a:solidFill>
                  <a:latin typeface="メイリオ" panose="020B0604030504040204" pitchFamily="50" charset="-128"/>
                  <a:ea typeface="メイリオ" panose="020B0604030504040204" pitchFamily="50" charset="-128"/>
                </a:endParaRPr>
              </a:p>
              <a:p>
                <a:r>
                  <a:rPr lang="en-US" altLang="ja-JP" sz="1200" dirty="0">
                    <a:solidFill>
                      <a:srgbClr val="0070C0"/>
                    </a:solidFill>
                    <a:latin typeface="メイリオ" panose="020B0604030504040204" pitchFamily="50" charset="-128"/>
                    <a:ea typeface="メイリオ" panose="020B0604030504040204" pitchFamily="50" charset="-128"/>
                  </a:rPr>
                  <a:t>※※PC</a:t>
                </a:r>
                <a:r>
                  <a:rPr lang="ja-JP" altLang="en-US" sz="1200" dirty="0">
                    <a:solidFill>
                      <a:srgbClr val="0070C0"/>
                    </a:solidFill>
                    <a:latin typeface="メイリオ" panose="020B0604030504040204" pitchFamily="50" charset="-128"/>
                    <a:ea typeface="メイリオ" panose="020B0604030504040204" pitchFamily="50" charset="-128"/>
                  </a:rPr>
                  <a:t>環境によって正しく表示しない場合がございますが、保証はできかねます。</a:t>
                </a:r>
                <a:endParaRPr kumimoji="1" lang="ja-JP" altLang="en-US" sz="1200" dirty="0">
                  <a:solidFill>
                    <a:srgbClr val="0070C0"/>
                  </a:solidFill>
                  <a:latin typeface="メイリオ" panose="020B0604030504040204" pitchFamily="50" charset="-128"/>
                  <a:ea typeface="メイリオ" panose="020B0604030504040204" pitchFamily="50" charset="-128"/>
                </a:endParaRPr>
              </a:p>
            </p:txBody>
          </p:sp>
          <p:sp>
            <p:nvSpPr>
              <p:cNvPr id="65" name="テキスト ボックス 57">
                <a:extLst>
                  <a:ext uri="{FF2B5EF4-FFF2-40B4-BE49-F238E27FC236}">
                    <a16:creationId xmlns:a16="http://schemas.microsoft.com/office/drawing/2014/main" xmlns="" id="{D7309DE8-FBE1-C9D0-04EC-26725A620489}"/>
                  </a:ext>
                </a:extLst>
              </p:cNvPr>
              <p:cNvSpPr txBox="1">
                <a:spLocks noChangeArrowheads="1"/>
              </p:cNvSpPr>
              <p:nvPr userDrawn="1"/>
            </p:nvSpPr>
            <p:spPr bwMode="auto">
              <a:xfrm>
                <a:off x="5827540" y="4161956"/>
                <a:ext cx="2210906" cy="48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lvl1pPr eaLnBrk="0" hangingPunct="0">
                  <a:defRPr kumimoji="1" sz="2100">
                    <a:solidFill>
                      <a:schemeClr val="tx1"/>
                    </a:solidFill>
                    <a:latin typeface="Arial" charset="0"/>
                    <a:ea typeface="ＭＳ Ｐゴシック" charset="-128"/>
                  </a:defRPr>
                </a:lvl1pPr>
                <a:lvl2pPr marL="742950" indent="-285750" eaLnBrk="0" hangingPunct="0">
                  <a:defRPr kumimoji="1" sz="2100">
                    <a:solidFill>
                      <a:schemeClr val="tx1"/>
                    </a:solidFill>
                    <a:latin typeface="Arial" charset="0"/>
                    <a:ea typeface="ＭＳ Ｐゴシック" charset="-128"/>
                  </a:defRPr>
                </a:lvl2pPr>
                <a:lvl3pPr marL="1143000" indent="-228600" eaLnBrk="0" hangingPunct="0">
                  <a:defRPr kumimoji="1" sz="2100">
                    <a:solidFill>
                      <a:schemeClr val="tx1"/>
                    </a:solidFill>
                    <a:latin typeface="Arial" charset="0"/>
                    <a:ea typeface="ＭＳ Ｐゴシック" charset="-128"/>
                  </a:defRPr>
                </a:lvl3pPr>
                <a:lvl4pPr marL="1600200" indent="-228600" eaLnBrk="0" hangingPunct="0">
                  <a:defRPr kumimoji="1" sz="2100">
                    <a:solidFill>
                      <a:schemeClr val="tx1"/>
                    </a:solidFill>
                    <a:latin typeface="Arial" charset="0"/>
                    <a:ea typeface="ＭＳ Ｐゴシック" charset="-128"/>
                  </a:defRPr>
                </a:lvl4pPr>
                <a:lvl5pPr marL="2057400" indent="-228600" eaLnBrk="0" hangingPunct="0">
                  <a:defRPr kumimoji="1" sz="2100">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sz="2100">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sz="2100">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sz="2100">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sz="2100">
                    <a:solidFill>
                      <a:schemeClr val="tx1"/>
                    </a:solidFill>
                    <a:latin typeface="Arial" charset="0"/>
                    <a:ea typeface="ＭＳ Ｐゴシック" charset="-128"/>
                  </a:defRPr>
                </a:lvl9pPr>
              </a:lstStyle>
              <a:p>
                <a:pPr algn="ctr" eaLnBrk="1" hangingPunct="1">
                  <a:lnSpc>
                    <a:spcPct val="150000"/>
                  </a:lnSpc>
                  <a:defRPr/>
                </a:pPr>
                <a:r>
                  <a:rPr lang="ja-JP" altLang="en-US" sz="2400" dirty="0">
                    <a:solidFill>
                      <a:srgbClr val="FF0000"/>
                    </a:solidFill>
                  </a:rPr>
                  <a:t>使用不可領域</a:t>
                </a:r>
              </a:p>
            </p:txBody>
          </p:sp>
        </p:grpSp>
        <p:sp>
          <p:nvSpPr>
            <p:cNvPr id="4" name="Text Box 103">
              <a:extLst>
                <a:ext uri="{FF2B5EF4-FFF2-40B4-BE49-F238E27FC236}">
                  <a16:creationId xmlns:a16="http://schemas.microsoft.com/office/drawing/2014/main" xmlns="" id="{3781AA28-CD80-F326-9C53-8CF0B406CE9F}"/>
                </a:ext>
              </a:extLst>
            </p:cNvPr>
            <p:cNvSpPr txBox="1">
              <a:spLocks noChangeArrowheads="1"/>
            </p:cNvSpPr>
            <p:nvPr userDrawn="1"/>
          </p:nvSpPr>
          <p:spPr bwMode="auto">
            <a:xfrm>
              <a:off x="8415573" y="4609660"/>
              <a:ext cx="2042160" cy="734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lnSpc>
                  <a:spcPts val="1300"/>
                </a:lnSpc>
              </a:pPr>
              <a:r>
                <a:rPr lang="en-US" altLang="ja-JP" sz="100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rPr>
                <a:t>【</a:t>
              </a:r>
              <a:r>
                <a:rPr lang="ja-JP" altLang="en-US" sz="100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rPr>
                <a:t>差出人・還付先</a:t>
              </a:r>
              <a:r>
                <a:rPr lang="en-US" altLang="ja-JP" sz="100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rPr>
                <a:t>】</a:t>
              </a:r>
              <a:r>
                <a:rPr lang="ja-JP" altLang="en-US" sz="100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rPr>
                <a:t>〇〇〇〇〇〇</a:t>
              </a:r>
              <a:endParaRPr lang="ja-JP" altLang="en-US" sz="105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endParaRPr>
            </a:p>
            <a:p>
              <a:pPr algn="just">
                <a:lnSpc>
                  <a:spcPts val="1300"/>
                </a:lnSpc>
              </a:pPr>
              <a:r>
                <a:rPr lang="ja-JP" altLang="en-US" sz="100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rPr>
                <a:t>〒</a:t>
              </a:r>
              <a:r>
                <a:rPr lang="en-US" sz="100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rPr>
                <a:t>***-****</a:t>
              </a:r>
              <a:endParaRPr lang="ja-JP" altLang="en-US" sz="105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endParaRPr>
            </a:p>
            <a:p>
              <a:pPr algn="just">
                <a:lnSpc>
                  <a:spcPts val="1300"/>
                </a:lnSpc>
              </a:pPr>
              <a:r>
                <a:rPr lang="ja-JP" altLang="en-US" sz="100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rPr>
                <a:t>○○県○○市○○町</a:t>
              </a:r>
              <a:r>
                <a:rPr lang="en-US" sz="100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rPr>
                <a:t>**-**-**</a:t>
              </a:r>
              <a:endParaRPr lang="ja-JP" altLang="en-US" sz="105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endParaRPr>
            </a:p>
            <a:p>
              <a:pPr algn="just">
                <a:lnSpc>
                  <a:spcPts val="1300"/>
                </a:lnSpc>
              </a:pPr>
              <a:r>
                <a:rPr lang="ja-JP" altLang="en-US" sz="100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rPr>
                <a:t>株式会社○○○○○○○○ 内</a:t>
              </a:r>
              <a:endParaRPr lang="ja-JP" altLang="en-US" sz="1050" kern="100" dirty="0">
                <a:effectLst/>
                <a:latin typeface="ＭＳ Ｐゴシック" panose="020B0600070205080204" pitchFamily="50" charset="-128"/>
                <a:ea typeface="ＭＳ Ｐゴシック" panose="020B0600070205080204" pitchFamily="50" charset="-128"/>
                <a:cs typeface="Times New Roman" panose="02020603050405020304" pitchFamily="18" charset="0"/>
              </a:endParaRPr>
            </a:p>
          </p:txBody>
        </p:sp>
        <p:sp>
          <p:nvSpPr>
            <p:cNvPr id="5" name="Text Box 104">
              <a:extLst>
                <a:ext uri="{FF2B5EF4-FFF2-40B4-BE49-F238E27FC236}">
                  <a16:creationId xmlns:a16="http://schemas.microsoft.com/office/drawing/2014/main" xmlns="" id="{F84DA0AC-2F0D-D86F-A2C0-D0530DC34BC9}"/>
                </a:ext>
              </a:extLst>
            </p:cNvPr>
            <p:cNvSpPr txBox="1">
              <a:spLocks noChangeArrowheads="1"/>
            </p:cNvSpPr>
            <p:nvPr userDrawn="1"/>
          </p:nvSpPr>
          <p:spPr bwMode="auto">
            <a:xfrm>
              <a:off x="10452653" y="4607755"/>
              <a:ext cx="1182370" cy="246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r>
                <a:rPr lang="ja-JP" altLang="en-US" sz="1050" b="1" kern="100" dirty="0">
                  <a:effectLst/>
                  <a:latin typeface="Century" panose="02040604050505020304" pitchFamily="18" charset="0"/>
                  <a:ea typeface="ＭＳ Ｐゴシック" panose="020B0600070205080204" pitchFamily="50" charset="-128"/>
                  <a:cs typeface="Times New Roman" panose="02020603050405020304" pitchFamily="18" charset="0"/>
                </a:rPr>
                <a:t>← 規定の情報</a:t>
              </a:r>
              <a:endParaRPr lang="ja-JP" altLang="en-US"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右中かっこ 5">
              <a:extLst>
                <a:ext uri="{FF2B5EF4-FFF2-40B4-BE49-F238E27FC236}">
                  <a16:creationId xmlns:a16="http://schemas.microsoft.com/office/drawing/2014/main" xmlns="" id="{758787F0-CA20-D2FC-81CC-F71F9C0C881F}"/>
                </a:ext>
              </a:extLst>
            </p:cNvPr>
            <p:cNvSpPr/>
            <p:nvPr userDrawn="1"/>
          </p:nvSpPr>
          <p:spPr>
            <a:xfrm>
              <a:off x="10321843" y="4819210"/>
              <a:ext cx="111760" cy="449580"/>
            </a:xfrm>
            <a:prstGeom prst="rightBrace">
              <a:avLst>
                <a:gd name="adj1" fmla="val 35805"/>
                <a:gd name="adj2" fmla="val 49494"/>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sz="2700"/>
            </a:p>
          </p:txBody>
        </p:sp>
        <p:sp>
          <p:nvSpPr>
            <p:cNvPr id="7" name="Text Box 104">
              <a:extLst>
                <a:ext uri="{FF2B5EF4-FFF2-40B4-BE49-F238E27FC236}">
                  <a16:creationId xmlns:a16="http://schemas.microsoft.com/office/drawing/2014/main" xmlns="" id="{47D22353-AA3B-2BD0-C45A-2474CBF2906D}"/>
                </a:ext>
              </a:extLst>
            </p:cNvPr>
            <p:cNvSpPr txBox="1">
              <a:spLocks noChangeArrowheads="1"/>
            </p:cNvSpPr>
            <p:nvPr userDrawn="1"/>
          </p:nvSpPr>
          <p:spPr bwMode="auto">
            <a:xfrm>
              <a:off x="10452018" y="4951290"/>
              <a:ext cx="908050" cy="205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r>
                <a:rPr lang="ja-JP" altLang="en-US" sz="1050" b="1" kern="100" dirty="0">
                  <a:effectLst/>
                  <a:latin typeface="Century" panose="02040604050505020304" pitchFamily="18" charset="0"/>
                  <a:ea typeface="ＭＳ Ｐゴシック" panose="020B0600070205080204" pitchFamily="50" charset="-128"/>
                  <a:cs typeface="Times New Roman" panose="02020603050405020304" pitchFamily="18" charset="0"/>
                </a:rPr>
                <a:t>← 御社情報</a:t>
              </a:r>
              <a:endParaRPr lang="ja-JP" altLang="en-US"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grpSp>
    </p:spTree>
    <p:extLst>
      <p:ext uri="{BB962C8B-B14F-4D97-AF65-F5344CB8AC3E}">
        <p14:creationId xmlns:p14="http://schemas.microsoft.com/office/powerpoint/2010/main" val="1146080019"/>
      </p:ext>
    </p:extLst>
  </p:cSld>
  <p:clrMap bg1="lt1" tx1="dk1" bg2="lt2" tx2="dk2" accent1="accent1" accent2="accent2" accent3="accent3" accent4="accent4" accent5="accent5" accent6="accent6" hlink="hlink" folHlink="folHlink"/>
  <p:sldLayoutIdLst>
    <p:sldLayoutId id="2147483714" r:id="rId1"/>
  </p:sldLayoutIdLst>
  <p:txStyles>
    <p:titleStyle>
      <a:lvl1pPr algn="l" defTabSz="1247973" rtl="0" eaLnBrk="1" latinLnBrk="0" hangingPunct="1">
        <a:lnSpc>
          <a:spcPct val="90000"/>
        </a:lnSpc>
        <a:spcBef>
          <a:spcPct val="0"/>
        </a:spcBef>
        <a:buNone/>
        <a:defRPr kumimoji="1" sz="6005" kern="1200">
          <a:solidFill>
            <a:schemeClr val="tx1"/>
          </a:solidFill>
          <a:latin typeface="+mj-lt"/>
          <a:ea typeface="+mj-ea"/>
          <a:cs typeface="+mj-cs"/>
        </a:defRPr>
      </a:lvl1pPr>
    </p:titleStyle>
    <p:bodyStyle>
      <a:lvl1pPr marL="311993" indent="-311993" algn="l" defTabSz="1247973" rtl="0" eaLnBrk="1" latinLnBrk="0" hangingPunct="1">
        <a:lnSpc>
          <a:spcPct val="90000"/>
        </a:lnSpc>
        <a:spcBef>
          <a:spcPts val="1365"/>
        </a:spcBef>
        <a:buFont typeface="Arial" panose="020B0604020202020204" pitchFamily="34" charset="0"/>
        <a:buChar char="•"/>
        <a:defRPr kumimoji="1" sz="3821" kern="1200">
          <a:solidFill>
            <a:schemeClr val="tx1"/>
          </a:solidFill>
          <a:latin typeface="+mn-lt"/>
          <a:ea typeface="+mn-ea"/>
          <a:cs typeface="+mn-cs"/>
        </a:defRPr>
      </a:lvl1pPr>
      <a:lvl2pPr marL="935980" indent="-311993" algn="l" defTabSz="1247973" rtl="0" eaLnBrk="1" latinLnBrk="0" hangingPunct="1">
        <a:lnSpc>
          <a:spcPct val="90000"/>
        </a:lnSpc>
        <a:spcBef>
          <a:spcPts val="682"/>
        </a:spcBef>
        <a:buFont typeface="Arial" panose="020B0604020202020204" pitchFamily="34" charset="0"/>
        <a:buChar char="•"/>
        <a:defRPr kumimoji="1" sz="3276" kern="1200">
          <a:solidFill>
            <a:schemeClr val="tx1"/>
          </a:solidFill>
          <a:latin typeface="+mn-lt"/>
          <a:ea typeface="+mn-ea"/>
          <a:cs typeface="+mn-cs"/>
        </a:defRPr>
      </a:lvl2pPr>
      <a:lvl3pPr marL="1559966" indent="-311993" algn="l" defTabSz="1247973" rtl="0" eaLnBrk="1" latinLnBrk="0" hangingPunct="1">
        <a:lnSpc>
          <a:spcPct val="90000"/>
        </a:lnSpc>
        <a:spcBef>
          <a:spcPts val="682"/>
        </a:spcBef>
        <a:buFont typeface="Arial" panose="020B0604020202020204" pitchFamily="34" charset="0"/>
        <a:buChar char="•"/>
        <a:defRPr kumimoji="1" sz="2730" kern="1200">
          <a:solidFill>
            <a:schemeClr val="tx1"/>
          </a:solidFill>
          <a:latin typeface="+mn-lt"/>
          <a:ea typeface="+mn-ea"/>
          <a:cs typeface="+mn-cs"/>
        </a:defRPr>
      </a:lvl3pPr>
      <a:lvl4pPr marL="2183953"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4pPr>
      <a:lvl5pPr marL="2807940"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5pPr>
      <a:lvl6pPr marL="3431926"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6pPr>
      <a:lvl7pPr marL="4055913"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7pPr>
      <a:lvl8pPr marL="4679899"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8pPr>
      <a:lvl9pPr marL="5303886"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9pPr>
    </p:bodyStyle>
    <p:otherStyle>
      <a:defPPr>
        <a:defRPr lang="en-US"/>
      </a:defPPr>
      <a:lvl1pPr marL="0" algn="l" defTabSz="1247973" rtl="0" eaLnBrk="1" latinLnBrk="0" hangingPunct="1">
        <a:defRPr kumimoji="1" sz="2457" kern="1200">
          <a:solidFill>
            <a:schemeClr val="tx1"/>
          </a:solidFill>
          <a:latin typeface="+mn-lt"/>
          <a:ea typeface="+mn-ea"/>
          <a:cs typeface="+mn-cs"/>
        </a:defRPr>
      </a:lvl1pPr>
      <a:lvl2pPr marL="623987" algn="l" defTabSz="1247973" rtl="0" eaLnBrk="1" latinLnBrk="0" hangingPunct="1">
        <a:defRPr kumimoji="1" sz="2457" kern="1200">
          <a:solidFill>
            <a:schemeClr val="tx1"/>
          </a:solidFill>
          <a:latin typeface="+mn-lt"/>
          <a:ea typeface="+mn-ea"/>
          <a:cs typeface="+mn-cs"/>
        </a:defRPr>
      </a:lvl2pPr>
      <a:lvl3pPr marL="1247973" algn="l" defTabSz="1247973" rtl="0" eaLnBrk="1" latinLnBrk="0" hangingPunct="1">
        <a:defRPr kumimoji="1" sz="2457" kern="1200">
          <a:solidFill>
            <a:schemeClr val="tx1"/>
          </a:solidFill>
          <a:latin typeface="+mn-lt"/>
          <a:ea typeface="+mn-ea"/>
          <a:cs typeface="+mn-cs"/>
        </a:defRPr>
      </a:lvl3pPr>
      <a:lvl4pPr marL="1871960" algn="l" defTabSz="1247973" rtl="0" eaLnBrk="1" latinLnBrk="0" hangingPunct="1">
        <a:defRPr kumimoji="1" sz="2457" kern="1200">
          <a:solidFill>
            <a:schemeClr val="tx1"/>
          </a:solidFill>
          <a:latin typeface="+mn-lt"/>
          <a:ea typeface="+mn-ea"/>
          <a:cs typeface="+mn-cs"/>
        </a:defRPr>
      </a:lvl4pPr>
      <a:lvl5pPr marL="2495946" algn="l" defTabSz="1247973" rtl="0" eaLnBrk="1" latinLnBrk="0" hangingPunct="1">
        <a:defRPr kumimoji="1" sz="2457" kern="1200">
          <a:solidFill>
            <a:schemeClr val="tx1"/>
          </a:solidFill>
          <a:latin typeface="+mn-lt"/>
          <a:ea typeface="+mn-ea"/>
          <a:cs typeface="+mn-cs"/>
        </a:defRPr>
      </a:lvl5pPr>
      <a:lvl6pPr marL="3119933" algn="l" defTabSz="1247973" rtl="0" eaLnBrk="1" latinLnBrk="0" hangingPunct="1">
        <a:defRPr kumimoji="1" sz="2457" kern="1200">
          <a:solidFill>
            <a:schemeClr val="tx1"/>
          </a:solidFill>
          <a:latin typeface="+mn-lt"/>
          <a:ea typeface="+mn-ea"/>
          <a:cs typeface="+mn-cs"/>
        </a:defRPr>
      </a:lvl6pPr>
      <a:lvl7pPr marL="3743919" algn="l" defTabSz="1247973" rtl="0" eaLnBrk="1" latinLnBrk="0" hangingPunct="1">
        <a:defRPr kumimoji="1" sz="2457" kern="1200">
          <a:solidFill>
            <a:schemeClr val="tx1"/>
          </a:solidFill>
          <a:latin typeface="+mn-lt"/>
          <a:ea typeface="+mn-ea"/>
          <a:cs typeface="+mn-cs"/>
        </a:defRPr>
      </a:lvl7pPr>
      <a:lvl8pPr marL="4367906" algn="l" defTabSz="1247973" rtl="0" eaLnBrk="1" latinLnBrk="0" hangingPunct="1">
        <a:defRPr kumimoji="1" sz="2457" kern="1200">
          <a:solidFill>
            <a:schemeClr val="tx1"/>
          </a:solidFill>
          <a:latin typeface="+mn-lt"/>
          <a:ea typeface="+mn-ea"/>
          <a:cs typeface="+mn-cs"/>
        </a:defRPr>
      </a:lvl8pPr>
      <a:lvl9pPr marL="4991892" algn="l" defTabSz="1247973" rtl="0" eaLnBrk="1" latinLnBrk="0" hangingPunct="1">
        <a:defRPr kumimoji="1" sz="245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xmlns="" id="{873B044B-B955-930C-F86B-ED35DB5A243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9569" y="392683"/>
            <a:ext cx="11640849" cy="8423940"/>
          </a:xfrm>
          <a:prstGeom prst="rect">
            <a:avLst/>
          </a:prstGeom>
        </p:spPr>
      </p:pic>
    </p:spTree>
    <p:extLst>
      <p:ext uri="{BB962C8B-B14F-4D97-AF65-F5344CB8AC3E}">
        <p14:creationId xmlns:p14="http://schemas.microsoft.com/office/powerpoint/2010/main" val="2747967061"/>
      </p:ext>
    </p:extLst>
  </p:cSld>
  <p:clrMap bg1="lt1" tx1="dk1" bg2="lt2" tx2="dk2" accent1="accent1" accent2="accent2" accent3="accent3" accent4="accent4" accent5="accent5" accent6="accent6" hlink="hlink" folHlink="folHlink"/>
  <p:sldLayoutIdLst>
    <p:sldLayoutId id="2147483727" r:id="rId1"/>
  </p:sldLayoutIdLst>
  <p:txStyles>
    <p:titleStyle>
      <a:lvl1pPr algn="l" defTabSz="1247973" rtl="0" eaLnBrk="1" latinLnBrk="0" hangingPunct="1">
        <a:lnSpc>
          <a:spcPct val="90000"/>
        </a:lnSpc>
        <a:spcBef>
          <a:spcPct val="0"/>
        </a:spcBef>
        <a:buNone/>
        <a:defRPr kumimoji="1" sz="6005" kern="1200">
          <a:solidFill>
            <a:schemeClr val="tx1"/>
          </a:solidFill>
          <a:latin typeface="+mj-lt"/>
          <a:ea typeface="+mj-ea"/>
          <a:cs typeface="+mj-cs"/>
        </a:defRPr>
      </a:lvl1pPr>
    </p:titleStyle>
    <p:bodyStyle>
      <a:lvl1pPr marL="311993" indent="-311993" algn="l" defTabSz="1247973" rtl="0" eaLnBrk="1" latinLnBrk="0" hangingPunct="1">
        <a:lnSpc>
          <a:spcPct val="90000"/>
        </a:lnSpc>
        <a:spcBef>
          <a:spcPts val="1365"/>
        </a:spcBef>
        <a:buFont typeface="Arial" panose="020B0604020202020204" pitchFamily="34" charset="0"/>
        <a:buChar char="•"/>
        <a:defRPr kumimoji="1" sz="3821" kern="1200">
          <a:solidFill>
            <a:schemeClr val="tx1"/>
          </a:solidFill>
          <a:latin typeface="+mn-lt"/>
          <a:ea typeface="+mn-ea"/>
          <a:cs typeface="+mn-cs"/>
        </a:defRPr>
      </a:lvl1pPr>
      <a:lvl2pPr marL="935980" indent="-311993" algn="l" defTabSz="1247973" rtl="0" eaLnBrk="1" latinLnBrk="0" hangingPunct="1">
        <a:lnSpc>
          <a:spcPct val="90000"/>
        </a:lnSpc>
        <a:spcBef>
          <a:spcPts val="682"/>
        </a:spcBef>
        <a:buFont typeface="Arial" panose="020B0604020202020204" pitchFamily="34" charset="0"/>
        <a:buChar char="•"/>
        <a:defRPr kumimoji="1" sz="3276" kern="1200">
          <a:solidFill>
            <a:schemeClr val="tx1"/>
          </a:solidFill>
          <a:latin typeface="+mn-lt"/>
          <a:ea typeface="+mn-ea"/>
          <a:cs typeface="+mn-cs"/>
        </a:defRPr>
      </a:lvl2pPr>
      <a:lvl3pPr marL="1559966" indent="-311993" algn="l" defTabSz="1247973" rtl="0" eaLnBrk="1" latinLnBrk="0" hangingPunct="1">
        <a:lnSpc>
          <a:spcPct val="90000"/>
        </a:lnSpc>
        <a:spcBef>
          <a:spcPts val="682"/>
        </a:spcBef>
        <a:buFont typeface="Arial" panose="020B0604020202020204" pitchFamily="34" charset="0"/>
        <a:buChar char="•"/>
        <a:defRPr kumimoji="1" sz="2730" kern="1200">
          <a:solidFill>
            <a:schemeClr val="tx1"/>
          </a:solidFill>
          <a:latin typeface="+mn-lt"/>
          <a:ea typeface="+mn-ea"/>
          <a:cs typeface="+mn-cs"/>
        </a:defRPr>
      </a:lvl3pPr>
      <a:lvl4pPr marL="2183953"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4pPr>
      <a:lvl5pPr marL="2807940"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5pPr>
      <a:lvl6pPr marL="3431926"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6pPr>
      <a:lvl7pPr marL="4055913"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7pPr>
      <a:lvl8pPr marL="4679899"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8pPr>
      <a:lvl9pPr marL="5303886" indent="-311993" algn="l" defTabSz="1247973" rtl="0" eaLnBrk="1" latinLnBrk="0" hangingPunct="1">
        <a:lnSpc>
          <a:spcPct val="90000"/>
        </a:lnSpc>
        <a:spcBef>
          <a:spcPts val="682"/>
        </a:spcBef>
        <a:buFont typeface="Arial" panose="020B0604020202020204" pitchFamily="34" charset="0"/>
        <a:buChar char="•"/>
        <a:defRPr kumimoji="1" sz="2457" kern="1200">
          <a:solidFill>
            <a:schemeClr val="tx1"/>
          </a:solidFill>
          <a:latin typeface="+mn-lt"/>
          <a:ea typeface="+mn-ea"/>
          <a:cs typeface="+mn-cs"/>
        </a:defRPr>
      </a:lvl9pPr>
    </p:bodyStyle>
    <p:otherStyle>
      <a:defPPr>
        <a:defRPr lang="en-US"/>
      </a:defPPr>
      <a:lvl1pPr marL="0" algn="l" defTabSz="1247973" rtl="0" eaLnBrk="1" latinLnBrk="0" hangingPunct="1">
        <a:defRPr kumimoji="1" sz="2457" kern="1200">
          <a:solidFill>
            <a:schemeClr val="tx1"/>
          </a:solidFill>
          <a:latin typeface="+mn-lt"/>
          <a:ea typeface="+mn-ea"/>
          <a:cs typeface="+mn-cs"/>
        </a:defRPr>
      </a:lvl1pPr>
      <a:lvl2pPr marL="623987" algn="l" defTabSz="1247973" rtl="0" eaLnBrk="1" latinLnBrk="0" hangingPunct="1">
        <a:defRPr kumimoji="1" sz="2457" kern="1200">
          <a:solidFill>
            <a:schemeClr val="tx1"/>
          </a:solidFill>
          <a:latin typeface="+mn-lt"/>
          <a:ea typeface="+mn-ea"/>
          <a:cs typeface="+mn-cs"/>
        </a:defRPr>
      </a:lvl2pPr>
      <a:lvl3pPr marL="1247973" algn="l" defTabSz="1247973" rtl="0" eaLnBrk="1" latinLnBrk="0" hangingPunct="1">
        <a:defRPr kumimoji="1" sz="2457" kern="1200">
          <a:solidFill>
            <a:schemeClr val="tx1"/>
          </a:solidFill>
          <a:latin typeface="+mn-lt"/>
          <a:ea typeface="+mn-ea"/>
          <a:cs typeface="+mn-cs"/>
        </a:defRPr>
      </a:lvl3pPr>
      <a:lvl4pPr marL="1871960" algn="l" defTabSz="1247973" rtl="0" eaLnBrk="1" latinLnBrk="0" hangingPunct="1">
        <a:defRPr kumimoji="1" sz="2457" kern="1200">
          <a:solidFill>
            <a:schemeClr val="tx1"/>
          </a:solidFill>
          <a:latin typeface="+mn-lt"/>
          <a:ea typeface="+mn-ea"/>
          <a:cs typeface="+mn-cs"/>
        </a:defRPr>
      </a:lvl4pPr>
      <a:lvl5pPr marL="2495946" algn="l" defTabSz="1247973" rtl="0" eaLnBrk="1" latinLnBrk="0" hangingPunct="1">
        <a:defRPr kumimoji="1" sz="2457" kern="1200">
          <a:solidFill>
            <a:schemeClr val="tx1"/>
          </a:solidFill>
          <a:latin typeface="+mn-lt"/>
          <a:ea typeface="+mn-ea"/>
          <a:cs typeface="+mn-cs"/>
        </a:defRPr>
      </a:lvl5pPr>
      <a:lvl6pPr marL="3119933" algn="l" defTabSz="1247973" rtl="0" eaLnBrk="1" latinLnBrk="0" hangingPunct="1">
        <a:defRPr kumimoji="1" sz="2457" kern="1200">
          <a:solidFill>
            <a:schemeClr val="tx1"/>
          </a:solidFill>
          <a:latin typeface="+mn-lt"/>
          <a:ea typeface="+mn-ea"/>
          <a:cs typeface="+mn-cs"/>
        </a:defRPr>
      </a:lvl6pPr>
      <a:lvl7pPr marL="3743919" algn="l" defTabSz="1247973" rtl="0" eaLnBrk="1" latinLnBrk="0" hangingPunct="1">
        <a:defRPr kumimoji="1" sz="2457" kern="1200">
          <a:solidFill>
            <a:schemeClr val="tx1"/>
          </a:solidFill>
          <a:latin typeface="+mn-lt"/>
          <a:ea typeface="+mn-ea"/>
          <a:cs typeface="+mn-cs"/>
        </a:defRPr>
      </a:lvl7pPr>
      <a:lvl8pPr marL="4367906" algn="l" defTabSz="1247973" rtl="0" eaLnBrk="1" latinLnBrk="0" hangingPunct="1">
        <a:defRPr kumimoji="1" sz="2457" kern="1200">
          <a:solidFill>
            <a:schemeClr val="tx1"/>
          </a:solidFill>
          <a:latin typeface="+mn-lt"/>
          <a:ea typeface="+mn-ea"/>
          <a:cs typeface="+mn-cs"/>
        </a:defRPr>
      </a:lvl8pPr>
      <a:lvl9pPr marL="4991892" algn="l" defTabSz="1247973" rtl="0" eaLnBrk="1" latinLnBrk="0" hangingPunct="1">
        <a:defRPr kumimoji="1" sz="245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69">
            <a:extLst>
              <a:ext uri="{FF2B5EF4-FFF2-40B4-BE49-F238E27FC236}">
                <a16:creationId xmlns:a16="http://schemas.microsoft.com/office/drawing/2014/main" xmlns="" id="{20AA8A17-AF27-BA25-3A93-3C3630F9BF4B}"/>
              </a:ext>
            </a:extLst>
          </p:cNvPr>
          <p:cNvSpPr txBox="1">
            <a:spLocks noChangeArrowheads="1"/>
          </p:cNvSpPr>
          <p:nvPr/>
        </p:nvSpPr>
        <p:spPr bwMode="auto">
          <a:xfrm>
            <a:off x="2438400" y="5284534"/>
            <a:ext cx="7707085" cy="1972663"/>
          </a:xfrm>
          <a:prstGeom prst="rect">
            <a:avLst/>
          </a:prstGeom>
          <a:noFill/>
          <a:ln>
            <a:noFill/>
          </a:ln>
        </p:spPr>
        <p:txBody>
          <a:bodyPr rot="0" vert="horz" wrap="square" lIns="74295" tIns="8890" rIns="74295" bIns="8890" anchor="t" anchorCtr="0" upright="1">
            <a:noAutofit/>
          </a:bodyPr>
          <a:lstStyle/>
          <a:p>
            <a:pPr algn="just"/>
            <a:r>
              <a:rPr lang="ja-JP" altLang="en-US" sz="1050" kern="100" dirty="0">
                <a:latin typeface="Century" panose="02040604050505020304" pitchFamily="18" charset="0"/>
                <a:ea typeface="ＭＳ 明朝" panose="02020609040205080304" pitchFamily="17" charset="-128"/>
                <a:cs typeface="Times New Roman" panose="02020603050405020304" pitchFamily="18" charset="0"/>
              </a:rPr>
              <a:t>このテキストボックス内にテキストや画像を配置してデザインして下さい。</a:t>
            </a:r>
            <a:endParaRPr lang="en-US" altLang="ja-JP" sz="1050" kern="100" dirty="0">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050" kern="100" dirty="0">
                <a:latin typeface="Century" panose="02040604050505020304" pitchFamily="18" charset="0"/>
                <a:ea typeface="ＭＳ 明朝" panose="02020609040205080304" pitchFamily="17" charset="-128"/>
                <a:cs typeface="Times New Roman" panose="02020603050405020304" pitchFamily="18" charset="0"/>
              </a:rPr>
              <a:t>※</a:t>
            </a:r>
            <a:r>
              <a:rPr lang="ja-JP" altLang="en-US" sz="1050" kern="100" dirty="0">
                <a:latin typeface="Century" panose="02040604050505020304" pitchFamily="18" charset="0"/>
                <a:ea typeface="ＭＳ 明朝" panose="02020609040205080304" pitchFamily="17" charset="-128"/>
                <a:cs typeface="Times New Roman" panose="02020603050405020304" pitchFamily="18" charset="0"/>
              </a:rPr>
              <a:t>この文章は削除してご利用下さい。</a:t>
            </a:r>
          </a:p>
        </p:txBody>
      </p:sp>
      <p:grpSp>
        <p:nvGrpSpPr>
          <p:cNvPr id="4" name="Group 59">
            <a:extLst>
              <a:ext uri="{FF2B5EF4-FFF2-40B4-BE49-F238E27FC236}">
                <a16:creationId xmlns:a16="http://schemas.microsoft.com/office/drawing/2014/main" xmlns="" id="{A532DDC2-697E-3901-2757-6EAB20B80A70}"/>
              </a:ext>
            </a:extLst>
          </p:cNvPr>
          <p:cNvGrpSpPr>
            <a:grpSpLocks/>
          </p:cNvGrpSpPr>
          <p:nvPr/>
        </p:nvGrpSpPr>
        <p:grpSpPr bwMode="auto">
          <a:xfrm>
            <a:off x="9252857" y="3402375"/>
            <a:ext cx="914400" cy="1108075"/>
            <a:chOff x="1073" y="2016"/>
            <a:chExt cx="1440" cy="1745"/>
          </a:xfrm>
          <a:noFill/>
        </p:grpSpPr>
        <p:grpSp>
          <p:nvGrpSpPr>
            <p:cNvPr id="5" name="Group 60">
              <a:extLst>
                <a:ext uri="{FF2B5EF4-FFF2-40B4-BE49-F238E27FC236}">
                  <a16:creationId xmlns:a16="http://schemas.microsoft.com/office/drawing/2014/main" xmlns="" id="{50A5BC8F-8828-B4F9-6D21-1F59F20AD620}"/>
                </a:ext>
              </a:extLst>
            </p:cNvPr>
            <p:cNvGrpSpPr>
              <a:grpSpLocks/>
            </p:cNvGrpSpPr>
            <p:nvPr/>
          </p:nvGrpSpPr>
          <p:grpSpPr bwMode="auto">
            <a:xfrm>
              <a:off x="1073" y="2016"/>
              <a:ext cx="1440" cy="1247"/>
              <a:chOff x="1073" y="2016"/>
              <a:chExt cx="1440" cy="1247"/>
            </a:xfrm>
            <a:grpFill/>
          </p:grpSpPr>
          <p:sp>
            <p:nvSpPr>
              <p:cNvPr id="7" name="Oval 61">
                <a:extLst>
                  <a:ext uri="{FF2B5EF4-FFF2-40B4-BE49-F238E27FC236}">
                    <a16:creationId xmlns:a16="http://schemas.microsoft.com/office/drawing/2014/main" xmlns="" id="{516622C2-D03C-656C-6822-EA87CC37AA49}"/>
                  </a:ext>
                </a:extLst>
              </p:cNvPr>
              <p:cNvSpPr>
                <a:spLocks noChangeArrowheads="1"/>
              </p:cNvSpPr>
              <p:nvPr/>
            </p:nvSpPr>
            <p:spPr bwMode="auto">
              <a:xfrm>
                <a:off x="1170" y="2016"/>
                <a:ext cx="1247" cy="1247"/>
              </a:xfrm>
              <a:prstGeom prst="ellipse">
                <a:avLst/>
              </a:prstGeom>
              <a:noFill/>
              <a:ln w="9525">
                <a:solidFill>
                  <a:srgbClr val="000000"/>
                </a:solidFill>
                <a:round/>
                <a:headEnd/>
                <a:tailEnd/>
              </a:ln>
            </p:spPr>
            <p:txBody>
              <a:bodyPr rot="0" vert="horz" wrap="square" lIns="74295" tIns="8890" rIns="74295" bIns="8890" anchor="t" anchorCtr="0" upright="1">
                <a:noAutofit/>
              </a:bodyPr>
              <a:lstStyle/>
              <a:p>
                <a:endParaRPr lang="ja-JP" altLang="en-US"/>
              </a:p>
            </p:txBody>
          </p:sp>
          <p:cxnSp>
            <p:nvCxnSpPr>
              <p:cNvPr id="8" name="AutoShape 62">
                <a:extLst>
                  <a:ext uri="{FF2B5EF4-FFF2-40B4-BE49-F238E27FC236}">
                    <a16:creationId xmlns:a16="http://schemas.microsoft.com/office/drawing/2014/main" xmlns="" id="{F44EAB02-4740-9837-8CE2-3CE607DBA177}"/>
                  </a:ext>
                </a:extLst>
              </p:cNvPr>
              <p:cNvCxnSpPr>
                <a:cxnSpLocks noChangeShapeType="1"/>
              </p:cNvCxnSpPr>
              <p:nvPr/>
            </p:nvCxnSpPr>
            <p:spPr bwMode="auto">
              <a:xfrm>
                <a:off x="1198" y="2465"/>
                <a:ext cx="1191" cy="1"/>
              </a:xfrm>
              <a:prstGeom prst="straightConnector1">
                <a:avLst/>
              </a:prstGeom>
              <a:grpFill/>
              <a:ln w="9525">
                <a:solidFill>
                  <a:srgbClr val="000000"/>
                </a:solidFill>
                <a:round/>
                <a:headEnd/>
                <a:tailEnd/>
              </a:ln>
            </p:spPr>
          </p:cxnSp>
          <p:sp>
            <p:nvSpPr>
              <p:cNvPr id="9" name="Text Box 63">
                <a:extLst>
                  <a:ext uri="{FF2B5EF4-FFF2-40B4-BE49-F238E27FC236}">
                    <a16:creationId xmlns:a16="http://schemas.microsoft.com/office/drawing/2014/main" xmlns="" id="{57F5D222-C7A1-EBBA-4B09-154DC5543A0D}"/>
                  </a:ext>
                </a:extLst>
              </p:cNvPr>
              <p:cNvSpPr txBox="1">
                <a:spLocks noChangeArrowheads="1"/>
              </p:cNvSpPr>
              <p:nvPr/>
            </p:nvSpPr>
            <p:spPr bwMode="auto">
              <a:xfrm>
                <a:off x="1073" y="2541"/>
                <a:ext cx="1440" cy="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ctr"/>
                <a:r>
                  <a:rPr lang="ja-JP" sz="1200" kern="100" dirty="0">
                    <a:effectLst/>
                    <a:latin typeface="Century" panose="02040604050505020304" pitchFamily="18" charset="0"/>
                    <a:ea typeface="ＭＳ Ｐゴシック" panose="020B0600070205080204" pitchFamily="50" charset="-128"/>
                    <a:cs typeface="Times New Roman" panose="02020603050405020304" pitchFamily="18" charset="0"/>
                  </a:rPr>
                  <a:t>料金後納</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grpSp>
        <p:sp>
          <p:nvSpPr>
            <p:cNvPr id="6" name="Rectangle 64">
              <a:extLst>
                <a:ext uri="{FF2B5EF4-FFF2-40B4-BE49-F238E27FC236}">
                  <a16:creationId xmlns:a16="http://schemas.microsoft.com/office/drawing/2014/main" xmlns="" id="{FF803080-B9F0-1329-C67B-5C524F59C197}"/>
                </a:ext>
              </a:extLst>
            </p:cNvPr>
            <p:cNvSpPr>
              <a:spLocks noChangeArrowheads="1"/>
            </p:cNvSpPr>
            <p:nvPr/>
          </p:nvSpPr>
          <p:spPr bwMode="auto">
            <a:xfrm>
              <a:off x="1118" y="3352"/>
              <a:ext cx="1349" cy="409"/>
            </a:xfrm>
            <a:prstGeom prst="rect">
              <a:avLst/>
            </a:prstGeom>
            <a:grpFill/>
            <a:ln w="9525">
              <a:solidFill>
                <a:srgbClr val="000000"/>
              </a:solidFill>
              <a:miter lim="800000"/>
              <a:headEnd/>
              <a:tailEnd/>
            </a:ln>
          </p:spPr>
          <p:txBody>
            <a:bodyPr rot="0" vert="horz" wrap="square" lIns="0" tIns="36000" rIns="0" bIns="0" anchor="t" anchorCtr="0" upright="1">
              <a:noAutofit/>
            </a:bodyPr>
            <a:lstStyle/>
            <a:p>
              <a:pPr algn="ctr"/>
              <a:r>
                <a:rPr lang="ja-JP" sz="1200" kern="100" dirty="0">
                  <a:effectLst/>
                  <a:latin typeface="Century" panose="02040604050505020304" pitchFamily="18" charset="0"/>
                  <a:ea typeface="ＭＳ Ｐゴシック" panose="020B0600070205080204" pitchFamily="50" charset="-128"/>
                  <a:cs typeface="Times New Roman" panose="02020603050405020304" pitchFamily="18" charset="0"/>
                </a:rPr>
                <a:t>ゆうメール</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grpSp>
      <p:pic>
        <p:nvPicPr>
          <p:cNvPr id="10" name="図 9">
            <a:extLst>
              <a:ext uri="{FF2B5EF4-FFF2-40B4-BE49-F238E27FC236}">
                <a16:creationId xmlns:a16="http://schemas.microsoft.com/office/drawing/2014/main" xmlns="" id="{E074EFC3-079A-3738-3B2D-A2196A8879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149" y="419011"/>
            <a:ext cx="2804403" cy="487722"/>
          </a:xfrm>
          <a:prstGeom prst="rect">
            <a:avLst/>
          </a:prstGeom>
        </p:spPr>
      </p:pic>
    </p:spTree>
    <p:extLst>
      <p:ext uri="{BB962C8B-B14F-4D97-AF65-F5344CB8AC3E}">
        <p14:creationId xmlns:p14="http://schemas.microsoft.com/office/powerpoint/2010/main" val="1493002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6521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デザインの設定">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166</TotalTime>
  <Words>26</Words>
  <Application>Microsoft Office PowerPoint</Application>
  <PresentationFormat>ユーザー設定</PresentationFormat>
  <Paragraphs>4</Paragraphs>
  <Slides>2</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2</vt:i4>
      </vt:variant>
    </vt:vector>
  </HeadingPairs>
  <TitlesOfParts>
    <vt:vector size="14" baseType="lpstr">
      <vt:lpstr>ＭＳ Ｐゴシック</vt:lpstr>
      <vt:lpstr>ＭＳ Ｐ明朝</vt:lpstr>
      <vt:lpstr>ＭＳ ゴシック</vt:lpstr>
      <vt:lpstr>ＭＳ 明朝</vt:lpstr>
      <vt:lpstr>メイリオ</vt:lpstr>
      <vt:lpstr>游ゴシック</vt:lpstr>
      <vt:lpstr>Arial</vt:lpstr>
      <vt:lpstr>Calibri</vt:lpstr>
      <vt:lpstr>Century</vt:lpstr>
      <vt:lpstr>Times New Roman</vt:lpstr>
      <vt:lpstr>Office テーマ</vt:lpstr>
      <vt:lpstr>デザインの設定</vt:lpstr>
      <vt:lpstr>PowerPoint プレゼンテーション</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cp:revision>34</cp:revision>
  <dcterms:created xsi:type="dcterms:W3CDTF">2021-06-02T05:51:49Z</dcterms:created>
  <dcterms:modified xsi:type="dcterms:W3CDTF">2024-10-04T05:34:47Z</dcterms:modified>
</cp:coreProperties>
</file>